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74" r:id="rId6"/>
    <p:sldId id="275" r:id="rId7"/>
    <p:sldId id="280" r:id="rId8"/>
    <p:sldId id="277" r:id="rId9"/>
    <p:sldId id="278" r:id="rId10"/>
    <p:sldId id="279" r:id="rId11"/>
    <p:sldId id="281" r:id="rId12"/>
    <p:sldId id="287" r:id="rId13"/>
    <p:sldId id="282" r:id="rId14"/>
    <p:sldId id="283" r:id="rId15"/>
    <p:sldId id="28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40"/>
    <a:srgbClr val="003B71"/>
    <a:srgbClr val="FF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FBCDA-13B0-2E4B-9A00-DFCF69706183}" v="163" dt="2024-01-31T14:51:2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/>
    <p:restoredTop sz="86121"/>
  </p:normalViewPr>
  <p:slideViewPr>
    <p:cSldViewPr showGuides="1">
      <p:cViewPr varScale="1">
        <p:scale>
          <a:sx n="56" d="100"/>
          <a:sy n="56" d="100"/>
        </p:scale>
        <p:origin x="11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4994-1247-E047-B6E0-0B8C52072B8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15F51-7F04-FA4F-9594-B64B2B14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are furthering this mission by: ​ </a:t>
            </a:r>
          </a:p>
          <a:p>
            <a:pPr marL="285750" indent="-2857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Creating belonging: </a:t>
            </a: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spread the word about diabetes camps to help make more people aware 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of the impact camp can have and how to find a camp in their area ​ </a:t>
            </a:r>
          </a:p>
          <a:p>
            <a:pPr marL="285750" indent="-2857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Improving safety: </a:t>
            </a: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offer trainings, conference, and other programs to diabetes camp staff so 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they are up to date on safest practices ​ </a:t>
            </a:r>
          </a:p>
          <a:p>
            <a:pPr marL="285750" indent="-2857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Providing resources: </a:t>
            </a: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help secure medical supplies, educational resources, and more for diabetes camps to help them stay cutting edge and ready to help campers ​ </a:t>
            </a:r>
          </a:p>
          <a:p>
            <a:pPr marL="285750" indent="-2857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Connecting camps: </a:t>
            </a: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create a network between diabetes camps so they can share their experiences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and help strengthen each other ​ </a:t>
            </a:r>
          </a:p>
          <a:p>
            <a:pPr marL="285750" indent="-2857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Facilitating giving: </a:t>
            </a: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raise funds to sponsor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camperships and to distribute to diabetes camps 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for further resources and product donations ​ </a:t>
            </a:r>
          </a:p>
          <a:p>
            <a:pPr marL="285750" indent="-2857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Fostering diversity: </a:t>
            </a: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We encourage people from all backgrounds to attend, volunteer at, and support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diabetes camps, working to make sure they are a</a:t>
            </a:r>
            <a:b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safe and inclusive environment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5F51-7F04-FA4F-9594-B64B2B142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5F51-7F04-FA4F-9594-B64B2B142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7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5F51-7F04-FA4F-9594-B64B2B142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15F51-7F04-FA4F-9594-B64B2B142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1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E8E231-62F3-7AF1-9AAC-E8EE00B0E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209"/>
          <a:stretch/>
        </p:blipFill>
        <p:spPr>
          <a:xfrm>
            <a:off x="0" y="6402704"/>
            <a:ext cx="12191144" cy="455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02920B-DCBC-BE8F-4313-1329391FEB0F}"/>
              </a:ext>
            </a:extLst>
          </p:cNvPr>
          <p:cNvSpPr/>
          <p:nvPr userDrawn="1"/>
        </p:nvSpPr>
        <p:spPr>
          <a:xfrm>
            <a:off x="0" y="-1"/>
            <a:ext cx="12191144" cy="255759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81001"/>
            <a:ext cx="11480800" cy="8381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1752600"/>
            <a:ext cx="11480800" cy="3886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B9E88-4922-CEFF-0AE8-A9E32BCAB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0800" y="5638800"/>
            <a:ext cx="1625600" cy="6444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0400" y="6402704"/>
            <a:ext cx="1016000" cy="365125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DBA3F4F4-2A71-4321-B7DE-B3F5F47399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0E46B-3E98-8118-794E-83E79F498D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6160" y="0"/>
            <a:ext cx="940240" cy="6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C80C8-4B1A-17C2-8000-8D6A44FE0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t="1" r="21574" b="62421"/>
          <a:stretch/>
        </p:blipFill>
        <p:spPr>
          <a:xfrm>
            <a:off x="1" y="2133600"/>
            <a:ext cx="12191144" cy="4634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81001"/>
            <a:ext cx="11480800" cy="8381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2745104"/>
            <a:ext cx="11480800" cy="304609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8298C-AE74-BDA9-F952-D5CF75527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6209"/>
          <a:stretch/>
        </p:blipFill>
        <p:spPr>
          <a:xfrm>
            <a:off x="0" y="6402704"/>
            <a:ext cx="12191144" cy="45529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E11A66-164F-7E6C-B6B4-1FD79E67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402704"/>
            <a:ext cx="1016000" cy="365125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DBA3F4F4-2A71-4321-B7DE-B3F5F4739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4CC2D-135B-57EB-4514-DD6604520A11}"/>
              </a:ext>
            </a:extLst>
          </p:cNvPr>
          <p:cNvSpPr/>
          <p:nvPr userDrawn="1"/>
        </p:nvSpPr>
        <p:spPr>
          <a:xfrm>
            <a:off x="0" y="-1"/>
            <a:ext cx="12191144" cy="255759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2DFB2-7EDF-4EF8-2883-471EC9155A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6160" y="0"/>
            <a:ext cx="940240" cy="64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15EA2F-3D0F-0BC4-5668-D694E367AE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10800" y="5638800"/>
            <a:ext cx="1625600" cy="6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C80C8-4B1A-17C2-8000-8D6A44FE0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l="18629" r="37254" b="61073"/>
          <a:stretch/>
        </p:blipFill>
        <p:spPr>
          <a:xfrm rot="5400000">
            <a:off x="-1028700" y="1028700"/>
            <a:ext cx="68580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81001"/>
            <a:ext cx="11480800" cy="8381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1981200"/>
            <a:ext cx="11480800" cy="3657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8298C-AE74-BDA9-F952-D5CF75527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6209"/>
          <a:stretch/>
        </p:blipFill>
        <p:spPr>
          <a:xfrm>
            <a:off x="0" y="6402704"/>
            <a:ext cx="12191144" cy="45529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E11A66-164F-7E6C-B6B4-1FD79E67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402704"/>
            <a:ext cx="1016000" cy="365125"/>
          </a:xfrm>
          <a:prstGeom prst="rect">
            <a:avLst/>
          </a:prstGeom>
        </p:spPr>
        <p:txBody>
          <a:bodyPr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DBA3F4F4-2A71-4321-B7DE-B3F5F4739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4CC2D-135B-57EB-4514-DD6604520A11}"/>
              </a:ext>
            </a:extLst>
          </p:cNvPr>
          <p:cNvSpPr/>
          <p:nvPr userDrawn="1"/>
        </p:nvSpPr>
        <p:spPr>
          <a:xfrm>
            <a:off x="0" y="-1"/>
            <a:ext cx="12191144" cy="255759"/>
          </a:xfrm>
          <a:prstGeom prst="rect">
            <a:avLst/>
          </a:prstGeom>
          <a:solidFill>
            <a:srgbClr val="FFC8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2DFB2-7EDF-4EF8-2883-471EC9155A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6160" y="0"/>
            <a:ext cx="940240" cy="64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15EA2F-3D0F-0BC4-5668-D694E367AE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10800" y="5638800"/>
            <a:ext cx="1625600" cy="6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8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rgbClr val="003B71"/>
          </a:solidFill>
          <a:latin typeface="Typold" panose="020B0004030204060B03" pitchFamily="34" charset="77"/>
          <a:ea typeface="Typold" panose="020B0004030204060B03" pitchFamily="34" charset="77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ypold" panose="020B0004030204060B03" pitchFamily="34" charset="77"/>
          <a:ea typeface="Typold" panose="020B0004030204060B03" pitchFamily="34" charset="77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ypold" panose="020B0004030204060B03" pitchFamily="34" charset="77"/>
          <a:ea typeface="Typold" panose="020B0004030204060B03" pitchFamily="34" charset="77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ypold" panose="020B0004030204060B03" pitchFamily="34" charset="77"/>
          <a:ea typeface="Typold" panose="020B0004030204060B03" pitchFamily="34" charset="77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ypold" panose="020B0004030204060B03" pitchFamily="34" charset="77"/>
          <a:ea typeface="Typold" panose="020B0004030204060B03" pitchFamily="34" charset="77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Typold" panose="020B0004030204060B03" pitchFamily="34" charset="77"/>
          <a:ea typeface="Typold" panose="020B0004030204060B03" pitchFamily="34" charset="7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carrying pillows and blankets&#10;&#10;Description automatically generated">
            <a:extLst>
              <a:ext uri="{FF2B5EF4-FFF2-40B4-BE49-F238E27FC236}">
                <a16:creationId xmlns:a16="http://schemas.microsoft.com/office/drawing/2014/main" id="{E2D81263-5964-D2E0-3483-64970A3B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39314" r="8252" b="3898"/>
          <a:stretch/>
        </p:blipFill>
        <p:spPr>
          <a:xfrm>
            <a:off x="0" y="0"/>
            <a:ext cx="12192000" cy="48590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559" y="5257800"/>
            <a:ext cx="9525000" cy="762000"/>
          </a:xfrm>
        </p:spPr>
        <p:txBody>
          <a:bodyPr>
            <a:noAutofit/>
          </a:bodyPr>
          <a:lstStyle/>
          <a:p>
            <a:pPr algn="l" rtl="0" fontAlgn="base"/>
            <a:r>
              <a:rPr lang="en-US" sz="4000" b="1" u="none" strike="noStrike" dirty="0">
                <a:solidFill>
                  <a:srgbClr val="003B71"/>
                </a:solidFill>
                <a:effectLst/>
                <a:ea typeface="Red Hat Display Black" panose="02010303040201060303" pitchFamily="2" charset="0"/>
              </a:rPr>
              <a:t>Unlock a world of fun and learning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702B4-422D-A90D-C14A-551ABD49C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18629" t="-1" r="37254" b="82082"/>
          <a:stretch/>
        </p:blipFill>
        <p:spPr>
          <a:xfrm rot="5400000">
            <a:off x="-2324100" y="2324100"/>
            <a:ext cx="68580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91894"/>
            <a:ext cx="1180135" cy="14657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AE44C8-5B46-DF85-FB48-2F7A75BF3D11}"/>
              </a:ext>
            </a:extLst>
          </p:cNvPr>
          <p:cNvSpPr txBox="1"/>
          <p:nvPr/>
        </p:nvSpPr>
        <p:spPr>
          <a:xfrm>
            <a:off x="2472559" y="5934891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Encourage parents to consider diabetes camps for their kids </a:t>
            </a:r>
          </a:p>
        </p:txBody>
      </p:sp>
    </p:spTree>
    <p:extLst>
      <p:ext uri="{BB962C8B-B14F-4D97-AF65-F5344CB8AC3E}">
        <p14:creationId xmlns:p14="http://schemas.microsoft.com/office/powerpoint/2010/main" val="138665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92107EA4-67FA-FA79-FC21-CFAAD856C63C}"/>
              </a:ext>
            </a:extLst>
          </p:cNvPr>
          <p:cNvSpPr txBox="1">
            <a:spLocks/>
          </p:cNvSpPr>
          <p:nvPr/>
        </p:nvSpPr>
        <p:spPr>
          <a:xfrm>
            <a:off x="1658052" y="3485646"/>
            <a:ext cx="3371148" cy="1726936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 fontAlgn="base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Creating an environment designed for healthy management of diabetes</a:t>
            </a:r>
            <a:b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</a:br>
            <a:endParaRPr lang="en-US" sz="1600" u="none" strike="noStrike" dirty="0">
              <a:solidFill>
                <a:schemeClr val="tx1"/>
              </a:solidFill>
              <a:effectLst/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pPr marL="285750" indent="-285750" algn="l" rtl="0" fontAlgn="base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Having medical experts and educators available to provide care ​ </a:t>
            </a:r>
          </a:p>
          <a:p>
            <a:pPr algn="l" rtl="0" fontAlgn="base">
              <a:spcBef>
                <a:spcPts val="0"/>
              </a:spcBef>
              <a:buClr>
                <a:srgbClr val="C00000"/>
              </a:buClr>
            </a:pPr>
            <a:b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</a:br>
            <a:endParaRPr lang="en-US" sz="1600" u="none" strike="noStrike" dirty="0">
              <a:solidFill>
                <a:schemeClr val="tx1"/>
              </a:solidFill>
              <a:effectLst/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D3913-5D15-22CD-BF88-1E668DB614C2}"/>
              </a:ext>
            </a:extLst>
          </p:cNvPr>
          <p:cNvSpPr txBox="1"/>
          <p:nvPr/>
        </p:nvSpPr>
        <p:spPr>
          <a:xfrm>
            <a:off x="355600" y="1479451"/>
            <a:ext cx="8715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ypold" panose="020B0004030204060B03" pitchFamily="34" charset="77"/>
                <a:ea typeface="Typold" panose="020B0004030204060B03" pitchFamily="34" charset="77"/>
              </a:rPr>
              <a:t>The thought of sending kids away overnight can be scary for any parent. But diabetes camps are designed for your child, with their safety in mind.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C9B58-F330-EA5D-60F4-AE24E5E2A7EA}"/>
              </a:ext>
            </a:extLst>
          </p:cNvPr>
          <p:cNvSpPr txBox="1"/>
          <p:nvPr/>
        </p:nvSpPr>
        <p:spPr>
          <a:xfrm>
            <a:off x="1647734" y="2697429"/>
            <a:ext cx="8944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Diabetes camps are run by experts in managing diabetes—and in training kids to take on age-appropriate care. Some ways that diabetes camps work to keep kids safe are: ​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DB8E3-43AB-CBF4-8086-301671D037C1}"/>
              </a:ext>
            </a:extLst>
          </p:cNvPr>
          <p:cNvSpPr txBox="1"/>
          <p:nvPr/>
        </p:nvSpPr>
        <p:spPr>
          <a:xfrm>
            <a:off x="5410200" y="3485646"/>
            <a:ext cx="48445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Ensuring all camp staff are fully trained in diabetes management—in fact, many counselors have diabetes themselves </a:t>
            </a:r>
            <a:br>
              <a:rPr lang="en-US" sz="1600" dirty="0">
                <a:latin typeface="Typold" panose="020B0004030204060B03" pitchFamily="34" charset="77"/>
                <a:ea typeface="Typold" panose="020B0004030204060B03" pitchFamily="34" charset="77"/>
              </a:rPr>
            </a:br>
            <a:endParaRPr lang="en-US" sz="1600" u="none" strike="noStrike" dirty="0">
              <a:solidFill>
                <a:schemeClr val="tx1"/>
              </a:solidFill>
              <a:effectLst/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pPr marL="285750" indent="-28575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Working together with kids to make sure they feel supported, both physically and emotionally </a:t>
            </a:r>
          </a:p>
        </p:txBody>
      </p:sp>
      <p:pic>
        <p:nvPicPr>
          <p:cNvPr id="16" name="Picture 15" descr="A blue and green sign&#10;&#10;Description automatically generated">
            <a:extLst>
              <a:ext uri="{FF2B5EF4-FFF2-40B4-BE49-F238E27FC236}">
                <a16:creationId xmlns:a16="http://schemas.microsoft.com/office/drawing/2014/main" id="{0C894FC7-9666-4B33-AA9A-2125A1845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6" y="2126348"/>
            <a:ext cx="1726936" cy="172693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06478BF-FBF1-77DA-1632-1D02D4E6A942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Parents can have peace of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5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C15CE4-E308-F853-0D4E-A7E16C778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9" y="1873577"/>
            <a:ext cx="6400801" cy="3086100"/>
          </a:xfrm>
        </p:spPr>
        <p:txBody>
          <a:bodyPr/>
          <a:lstStyle/>
          <a:p>
            <a:pPr algn="l" rtl="0" fontAlgn="base">
              <a:spcBef>
                <a:spcPts val="1200"/>
              </a:spcBef>
            </a:pPr>
            <a:r>
              <a:rPr lang="en-US" sz="18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Cost shouldn’t be a barrier that stops kids from being able to go to diabetes camp.  </a:t>
            </a:r>
          </a:p>
          <a:p>
            <a:pPr algn="l" rtl="0" fontAlgn="base">
              <a:spcBef>
                <a:spcPts val="1200"/>
              </a:spcBef>
            </a:pPr>
            <a:r>
              <a:rPr lang="en-US" sz="1800" u="none" strike="noStrike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Each camp has different fees, but most of them charge fees that are much lower than their actual costs, to help camp be more affordable.  </a:t>
            </a:r>
          </a:p>
          <a:p>
            <a:pPr algn="l" rtl="0" fontAlgn="base">
              <a:spcBef>
                <a:spcPts val="1200"/>
              </a:spcBef>
            </a:pPr>
            <a:r>
              <a:rPr lang="en-US" sz="1800" u="none" strike="noStrike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Most diabetes camps also provide financial assistance to cover some or all of the costs, depending on household income. ​Once a parent finds a diabetes camp they’re interested in, they can call or email the camp staff to learn more about overall cost or financial assistance. 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D34ABA-9C17-2165-CE5D-F22D8042C6FA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Are diabetes camps expensive?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495ABA-38E3-489E-1413-96F87E5BC914}"/>
              </a:ext>
            </a:extLst>
          </p:cNvPr>
          <p:cNvSpPr/>
          <p:nvPr/>
        </p:nvSpPr>
        <p:spPr>
          <a:xfrm>
            <a:off x="355600" y="1644437"/>
            <a:ext cx="3513452" cy="3575050"/>
          </a:xfrm>
          <a:custGeom>
            <a:avLst/>
            <a:gdLst>
              <a:gd name="connsiteX0" fmla="*/ 0 w 4038600"/>
              <a:gd name="connsiteY0" fmla="*/ 2019300 h 4038600"/>
              <a:gd name="connsiteX1" fmla="*/ 2019300 w 4038600"/>
              <a:gd name="connsiteY1" fmla="*/ 0 h 4038600"/>
              <a:gd name="connsiteX2" fmla="*/ 4038600 w 4038600"/>
              <a:gd name="connsiteY2" fmla="*/ 2019300 h 4038600"/>
              <a:gd name="connsiteX3" fmla="*/ 2019300 w 4038600"/>
              <a:gd name="connsiteY3" fmla="*/ 4038600 h 4038600"/>
              <a:gd name="connsiteX4" fmla="*/ 0 w 4038600"/>
              <a:gd name="connsiteY4" fmla="*/ 2019300 h 4038600"/>
              <a:gd name="connsiteX0" fmla="*/ 0 w 5354053"/>
              <a:gd name="connsiteY0" fmla="*/ 2144786 h 4187816"/>
              <a:gd name="connsiteX1" fmla="*/ 2019300 w 5354053"/>
              <a:gd name="connsiteY1" fmla="*/ 125486 h 4187816"/>
              <a:gd name="connsiteX2" fmla="*/ 5354053 w 5354053"/>
              <a:gd name="connsiteY2" fmla="*/ 941628 h 4187816"/>
              <a:gd name="connsiteX3" fmla="*/ 2019300 w 5354053"/>
              <a:gd name="connsiteY3" fmla="*/ 4164086 h 4187816"/>
              <a:gd name="connsiteX4" fmla="*/ 0 w 5354053"/>
              <a:gd name="connsiteY4" fmla="*/ 2144786 h 4187816"/>
              <a:gd name="connsiteX0" fmla="*/ 1006 w 5355059"/>
              <a:gd name="connsiteY0" fmla="*/ 1816134 h 3852245"/>
              <a:gd name="connsiteX1" fmla="*/ 2260937 w 5355059"/>
              <a:gd name="connsiteY1" fmla="*/ 406434 h 3852245"/>
              <a:gd name="connsiteX2" fmla="*/ 5355059 w 5355059"/>
              <a:gd name="connsiteY2" fmla="*/ 612976 h 3852245"/>
              <a:gd name="connsiteX3" fmla="*/ 2020306 w 5355059"/>
              <a:gd name="connsiteY3" fmla="*/ 3835434 h 3852245"/>
              <a:gd name="connsiteX4" fmla="*/ 1006 w 5355059"/>
              <a:gd name="connsiteY4" fmla="*/ 1816134 h 3852245"/>
              <a:gd name="connsiteX0" fmla="*/ 1006 w 5355059"/>
              <a:gd name="connsiteY0" fmla="*/ 1659625 h 3695736"/>
              <a:gd name="connsiteX1" fmla="*/ 2260937 w 5355059"/>
              <a:gd name="connsiteY1" fmla="*/ 249925 h 3695736"/>
              <a:gd name="connsiteX2" fmla="*/ 5355059 w 5355059"/>
              <a:gd name="connsiteY2" fmla="*/ 456467 h 3695736"/>
              <a:gd name="connsiteX3" fmla="*/ 2020306 w 5355059"/>
              <a:gd name="connsiteY3" fmla="*/ 3678925 h 3695736"/>
              <a:gd name="connsiteX4" fmla="*/ 1006 w 5355059"/>
              <a:gd name="connsiteY4" fmla="*/ 1659625 h 3695736"/>
              <a:gd name="connsiteX0" fmla="*/ 9296 w 5363349"/>
              <a:gd name="connsiteY0" fmla="*/ 1659625 h 4110107"/>
              <a:gd name="connsiteX1" fmla="*/ 2269227 w 5363349"/>
              <a:gd name="connsiteY1" fmla="*/ 249925 h 4110107"/>
              <a:gd name="connsiteX2" fmla="*/ 5363349 w 5363349"/>
              <a:gd name="connsiteY2" fmla="*/ 456467 h 4110107"/>
              <a:gd name="connsiteX3" fmla="*/ 1627543 w 5363349"/>
              <a:gd name="connsiteY3" fmla="*/ 4096019 h 4110107"/>
              <a:gd name="connsiteX4" fmla="*/ 9296 w 5363349"/>
              <a:gd name="connsiteY4" fmla="*/ 1659625 h 4110107"/>
              <a:gd name="connsiteX0" fmla="*/ 1847 w 5355900"/>
              <a:gd name="connsiteY0" fmla="*/ 1659625 h 4125055"/>
              <a:gd name="connsiteX1" fmla="*/ 2261778 w 5355900"/>
              <a:gd name="connsiteY1" fmla="*/ 249925 h 4125055"/>
              <a:gd name="connsiteX2" fmla="*/ 5355900 w 5355900"/>
              <a:gd name="connsiteY2" fmla="*/ 456467 h 4125055"/>
              <a:gd name="connsiteX3" fmla="*/ 1620094 w 5355900"/>
              <a:gd name="connsiteY3" fmla="*/ 4096019 h 4125055"/>
              <a:gd name="connsiteX4" fmla="*/ 1847 w 5355900"/>
              <a:gd name="connsiteY4" fmla="*/ 1659625 h 4125055"/>
              <a:gd name="connsiteX0" fmla="*/ 1847 w 5393100"/>
              <a:gd name="connsiteY0" fmla="*/ 1632940 h 4098370"/>
              <a:gd name="connsiteX1" fmla="*/ 2261778 w 5393100"/>
              <a:gd name="connsiteY1" fmla="*/ 223240 h 4098370"/>
              <a:gd name="connsiteX2" fmla="*/ 5355900 w 5393100"/>
              <a:gd name="connsiteY2" fmla="*/ 429782 h 4098370"/>
              <a:gd name="connsiteX3" fmla="*/ 3823878 w 5393100"/>
              <a:gd name="connsiteY3" fmla="*/ 2611453 h 4098370"/>
              <a:gd name="connsiteX4" fmla="*/ 1620094 w 5393100"/>
              <a:gd name="connsiteY4" fmla="*/ 4069334 h 4098370"/>
              <a:gd name="connsiteX5" fmla="*/ 1847 w 5393100"/>
              <a:gd name="connsiteY5" fmla="*/ 1632940 h 4098370"/>
              <a:gd name="connsiteX0" fmla="*/ 9034 w 5400287"/>
              <a:gd name="connsiteY0" fmla="*/ 1255922 h 3709824"/>
              <a:gd name="connsiteX1" fmla="*/ 2258805 w 5400287"/>
              <a:gd name="connsiteY1" fmla="*/ 1227982 h 3709824"/>
              <a:gd name="connsiteX2" fmla="*/ 5363087 w 5400287"/>
              <a:gd name="connsiteY2" fmla="*/ 52764 h 3709824"/>
              <a:gd name="connsiteX3" fmla="*/ 3831065 w 5400287"/>
              <a:gd name="connsiteY3" fmla="*/ 2234435 h 3709824"/>
              <a:gd name="connsiteX4" fmla="*/ 1627281 w 5400287"/>
              <a:gd name="connsiteY4" fmla="*/ 3692316 h 3709824"/>
              <a:gd name="connsiteX5" fmla="*/ 9034 w 5400287"/>
              <a:gd name="connsiteY5" fmla="*/ 1255922 h 3709824"/>
              <a:gd name="connsiteX0" fmla="*/ 19426 w 5410679"/>
              <a:gd name="connsiteY0" fmla="*/ 1354739 h 3808641"/>
              <a:gd name="connsiteX1" fmla="*/ 2614637 w 5410679"/>
              <a:gd name="connsiteY1" fmla="*/ 97439 h 3808641"/>
              <a:gd name="connsiteX2" fmla="*/ 5373479 w 5410679"/>
              <a:gd name="connsiteY2" fmla="*/ 151581 h 3808641"/>
              <a:gd name="connsiteX3" fmla="*/ 3841457 w 5410679"/>
              <a:gd name="connsiteY3" fmla="*/ 2333252 h 3808641"/>
              <a:gd name="connsiteX4" fmla="*/ 1637673 w 5410679"/>
              <a:gd name="connsiteY4" fmla="*/ 3791133 h 3808641"/>
              <a:gd name="connsiteX5" fmla="*/ 19426 w 5410679"/>
              <a:gd name="connsiteY5" fmla="*/ 1354739 h 3808641"/>
              <a:gd name="connsiteX0" fmla="*/ 19426 w 5410679"/>
              <a:gd name="connsiteY0" fmla="*/ 1505531 h 3959433"/>
              <a:gd name="connsiteX1" fmla="*/ 2614637 w 5410679"/>
              <a:gd name="connsiteY1" fmla="*/ 248231 h 3959433"/>
              <a:gd name="connsiteX2" fmla="*/ 5373479 w 5410679"/>
              <a:gd name="connsiteY2" fmla="*/ 302373 h 3959433"/>
              <a:gd name="connsiteX3" fmla="*/ 3841457 w 5410679"/>
              <a:gd name="connsiteY3" fmla="*/ 2484044 h 3959433"/>
              <a:gd name="connsiteX4" fmla="*/ 1637673 w 5410679"/>
              <a:gd name="connsiteY4" fmla="*/ 3941925 h 3959433"/>
              <a:gd name="connsiteX5" fmla="*/ 19426 w 5410679"/>
              <a:gd name="connsiteY5" fmla="*/ 1505531 h 3959433"/>
              <a:gd name="connsiteX0" fmla="*/ 45772 w 4410865"/>
              <a:gd name="connsiteY0" fmla="*/ 1929700 h 3924889"/>
              <a:gd name="connsiteX1" fmla="*/ 1614823 w 4410865"/>
              <a:gd name="connsiteY1" fmla="*/ 225360 h 3924889"/>
              <a:gd name="connsiteX2" fmla="*/ 4373665 w 4410865"/>
              <a:gd name="connsiteY2" fmla="*/ 279502 h 3924889"/>
              <a:gd name="connsiteX3" fmla="*/ 2841643 w 4410865"/>
              <a:gd name="connsiteY3" fmla="*/ 2461173 h 3924889"/>
              <a:gd name="connsiteX4" fmla="*/ 637859 w 4410865"/>
              <a:gd name="connsiteY4" fmla="*/ 3919054 h 3924889"/>
              <a:gd name="connsiteX5" fmla="*/ 45772 w 4410865"/>
              <a:gd name="connsiteY5" fmla="*/ 1929700 h 3924889"/>
              <a:gd name="connsiteX0" fmla="*/ 29774 w 4689507"/>
              <a:gd name="connsiteY0" fmla="*/ 1005602 h 3901275"/>
              <a:gd name="connsiteX1" fmla="*/ 1893465 w 4689507"/>
              <a:gd name="connsiteY1" fmla="*/ 175022 h 3901275"/>
              <a:gd name="connsiteX2" fmla="*/ 4652307 w 4689507"/>
              <a:gd name="connsiteY2" fmla="*/ 229164 h 3901275"/>
              <a:gd name="connsiteX3" fmla="*/ 3120285 w 4689507"/>
              <a:gd name="connsiteY3" fmla="*/ 2410835 h 3901275"/>
              <a:gd name="connsiteX4" fmla="*/ 916501 w 4689507"/>
              <a:gd name="connsiteY4" fmla="*/ 3868716 h 3901275"/>
              <a:gd name="connsiteX5" fmla="*/ 29774 w 4689507"/>
              <a:gd name="connsiteY5" fmla="*/ 1005602 h 3901275"/>
              <a:gd name="connsiteX0" fmla="*/ 277100 w 4936833"/>
              <a:gd name="connsiteY0" fmla="*/ 1005602 h 3901275"/>
              <a:gd name="connsiteX1" fmla="*/ 2140791 w 4936833"/>
              <a:gd name="connsiteY1" fmla="*/ 175022 h 3901275"/>
              <a:gd name="connsiteX2" fmla="*/ 4899633 w 4936833"/>
              <a:gd name="connsiteY2" fmla="*/ 229164 h 3901275"/>
              <a:gd name="connsiteX3" fmla="*/ 3367611 w 4936833"/>
              <a:gd name="connsiteY3" fmla="*/ 2410835 h 3901275"/>
              <a:gd name="connsiteX4" fmla="*/ 1163827 w 4936833"/>
              <a:gd name="connsiteY4" fmla="*/ 3868716 h 3901275"/>
              <a:gd name="connsiteX5" fmla="*/ 277100 w 4936833"/>
              <a:gd name="connsiteY5" fmla="*/ 1005602 h 3901275"/>
              <a:gd name="connsiteX0" fmla="*/ 225739 w 5383312"/>
              <a:gd name="connsiteY0" fmla="*/ 1606458 h 3913884"/>
              <a:gd name="connsiteX1" fmla="*/ 2587270 w 5383312"/>
              <a:gd name="connsiteY1" fmla="*/ 206918 h 3913884"/>
              <a:gd name="connsiteX2" fmla="*/ 5346112 w 5383312"/>
              <a:gd name="connsiteY2" fmla="*/ 261060 h 3913884"/>
              <a:gd name="connsiteX3" fmla="*/ 3814090 w 5383312"/>
              <a:gd name="connsiteY3" fmla="*/ 2442731 h 3913884"/>
              <a:gd name="connsiteX4" fmla="*/ 1610306 w 5383312"/>
              <a:gd name="connsiteY4" fmla="*/ 3900612 h 3913884"/>
              <a:gd name="connsiteX5" fmla="*/ 225739 w 5383312"/>
              <a:gd name="connsiteY5" fmla="*/ 1606458 h 3913884"/>
              <a:gd name="connsiteX0" fmla="*/ 133095 w 5290668"/>
              <a:gd name="connsiteY0" fmla="*/ 1606458 h 3913884"/>
              <a:gd name="connsiteX1" fmla="*/ 2494626 w 5290668"/>
              <a:gd name="connsiteY1" fmla="*/ 206918 h 3913884"/>
              <a:gd name="connsiteX2" fmla="*/ 5253468 w 5290668"/>
              <a:gd name="connsiteY2" fmla="*/ 261060 h 3913884"/>
              <a:gd name="connsiteX3" fmla="*/ 3721446 w 5290668"/>
              <a:gd name="connsiteY3" fmla="*/ 2442731 h 3913884"/>
              <a:gd name="connsiteX4" fmla="*/ 1517662 w 5290668"/>
              <a:gd name="connsiteY4" fmla="*/ 3900612 h 3913884"/>
              <a:gd name="connsiteX5" fmla="*/ 133095 w 5290668"/>
              <a:gd name="connsiteY5" fmla="*/ 1606458 h 3913884"/>
              <a:gd name="connsiteX0" fmla="*/ 129418 w 5347951"/>
              <a:gd name="connsiteY0" fmla="*/ 1638744 h 3914841"/>
              <a:gd name="connsiteX1" fmla="*/ 2551909 w 5347951"/>
              <a:gd name="connsiteY1" fmla="*/ 208724 h 3914841"/>
              <a:gd name="connsiteX2" fmla="*/ 5310751 w 5347951"/>
              <a:gd name="connsiteY2" fmla="*/ 262866 h 3914841"/>
              <a:gd name="connsiteX3" fmla="*/ 3778729 w 5347951"/>
              <a:gd name="connsiteY3" fmla="*/ 2444537 h 3914841"/>
              <a:gd name="connsiteX4" fmla="*/ 1574945 w 5347951"/>
              <a:gd name="connsiteY4" fmla="*/ 3902418 h 3914841"/>
              <a:gd name="connsiteX5" fmla="*/ 129418 w 5347951"/>
              <a:gd name="connsiteY5" fmla="*/ 1638744 h 3914841"/>
              <a:gd name="connsiteX0" fmla="*/ 129418 w 5347951"/>
              <a:gd name="connsiteY0" fmla="*/ 1697596 h 3973693"/>
              <a:gd name="connsiteX1" fmla="*/ 2551909 w 5347951"/>
              <a:gd name="connsiteY1" fmla="*/ 267576 h 3973693"/>
              <a:gd name="connsiteX2" fmla="*/ 5310751 w 5347951"/>
              <a:gd name="connsiteY2" fmla="*/ 321718 h 3973693"/>
              <a:gd name="connsiteX3" fmla="*/ 3778729 w 5347951"/>
              <a:gd name="connsiteY3" fmla="*/ 2503389 h 3973693"/>
              <a:gd name="connsiteX4" fmla="*/ 1574945 w 5347951"/>
              <a:gd name="connsiteY4" fmla="*/ 3961270 h 3973693"/>
              <a:gd name="connsiteX5" fmla="*/ 129418 w 5347951"/>
              <a:gd name="connsiteY5" fmla="*/ 1697596 h 3973693"/>
              <a:gd name="connsiteX0" fmla="*/ 516657 w 5735190"/>
              <a:gd name="connsiteY0" fmla="*/ 1682613 h 3958710"/>
              <a:gd name="connsiteX1" fmla="*/ 2939148 w 5735190"/>
              <a:gd name="connsiteY1" fmla="*/ 252593 h 3958710"/>
              <a:gd name="connsiteX2" fmla="*/ 5697990 w 5735190"/>
              <a:gd name="connsiteY2" fmla="*/ 306735 h 3958710"/>
              <a:gd name="connsiteX3" fmla="*/ 4165968 w 5735190"/>
              <a:gd name="connsiteY3" fmla="*/ 2488406 h 3958710"/>
              <a:gd name="connsiteX4" fmla="*/ 1962184 w 5735190"/>
              <a:gd name="connsiteY4" fmla="*/ 3946287 h 3958710"/>
              <a:gd name="connsiteX5" fmla="*/ 516657 w 5735190"/>
              <a:gd name="connsiteY5" fmla="*/ 1682613 h 3958710"/>
              <a:gd name="connsiteX0" fmla="*/ 437174 w 5655707"/>
              <a:gd name="connsiteY0" fmla="*/ 1704480 h 3980577"/>
              <a:gd name="connsiteX1" fmla="*/ 2859665 w 5655707"/>
              <a:gd name="connsiteY1" fmla="*/ 274460 h 3980577"/>
              <a:gd name="connsiteX2" fmla="*/ 5618507 w 5655707"/>
              <a:gd name="connsiteY2" fmla="*/ 328602 h 3980577"/>
              <a:gd name="connsiteX3" fmla="*/ 4086485 w 5655707"/>
              <a:gd name="connsiteY3" fmla="*/ 2510273 h 3980577"/>
              <a:gd name="connsiteX4" fmla="*/ 1882701 w 5655707"/>
              <a:gd name="connsiteY4" fmla="*/ 3968154 h 3980577"/>
              <a:gd name="connsiteX5" fmla="*/ 437174 w 5655707"/>
              <a:gd name="connsiteY5" fmla="*/ 1704480 h 3980577"/>
              <a:gd name="connsiteX0" fmla="*/ 334761 w 5553294"/>
              <a:gd name="connsiteY0" fmla="*/ 1679587 h 3955684"/>
              <a:gd name="connsiteX1" fmla="*/ 2757252 w 5553294"/>
              <a:gd name="connsiteY1" fmla="*/ 249567 h 3955684"/>
              <a:gd name="connsiteX2" fmla="*/ 5516094 w 5553294"/>
              <a:gd name="connsiteY2" fmla="*/ 303709 h 3955684"/>
              <a:gd name="connsiteX3" fmla="*/ 3984072 w 5553294"/>
              <a:gd name="connsiteY3" fmla="*/ 2485380 h 3955684"/>
              <a:gd name="connsiteX4" fmla="*/ 1780288 w 5553294"/>
              <a:gd name="connsiteY4" fmla="*/ 3943261 h 3955684"/>
              <a:gd name="connsiteX5" fmla="*/ 334761 w 5553294"/>
              <a:gd name="connsiteY5" fmla="*/ 1679587 h 3955684"/>
              <a:gd name="connsiteX0" fmla="*/ 172143 w 5390676"/>
              <a:gd name="connsiteY0" fmla="*/ 1674681 h 3950778"/>
              <a:gd name="connsiteX1" fmla="*/ 2594634 w 5390676"/>
              <a:gd name="connsiteY1" fmla="*/ 244661 h 3950778"/>
              <a:gd name="connsiteX2" fmla="*/ 5353476 w 5390676"/>
              <a:gd name="connsiteY2" fmla="*/ 298803 h 3950778"/>
              <a:gd name="connsiteX3" fmla="*/ 3821454 w 5390676"/>
              <a:gd name="connsiteY3" fmla="*/ 2480474 h 3950778"/>
              <a:gd name="connsiteX4" fmla="*/ 1617670 w 5390676"/>
              <a:gd name="connsiteY4" fmla="*/ 3938355 h 3950778"/>
              <a:gd name="connsiteX5" fmla="*/ 172143 w 5390676"/>
              <a:gd name="connsiteY5" fmla="*/ 1674681 h 3950778"/>
              <a:gd name="connsiteX0" fmla="*/ 227185 w 4846278"/>
              <a:gd name="connsiteY0" fmla="*/ 1294849 h 3906152"/>
              <a:gd name="connsiteX1" fmla="*/ 2050236 w 4846278"/>
              <a:gd name="connsiteY1" fmla="*/ 189949 h 3906152"/>
              <a:gd name="connsiteX2" fmla="*/ 4809078 w 4846278"/>
              <a:gd name="connsiteY2" fmla="*/ 244091 h 3906152"/>
              <a:gd name="connsiteX3" fmla="*/ 3277056 w 4846278"/>
              <a:gd name="connsiteY3" fmla="*/ 2425762 h 3906152"/>
              <a:gd name="connsiteX4" fmla="*/ 1073272 w 4846278"/>
              <a:gd name="connsiteY4" fmla="*/ 3883643 h 3906152"/>
              <a:gd name="connsiteX5" fmla="*/ 227185 w 4846278"/>
              <a:gd name="connsiteY5" fmla="*/ 1294849 h 3906152"/>
              <a:gd name="connsiteX0" fmla="*/ 218933 w 4909146"/>
              <a:gd name="connsiteY0" fmla="*/ 973520 h 3900865"/>
              <a:gd name="connsiteX1" fmla="*/ 2113104 w 4909146"/>
              <a:gd name="connsiteY1" fmla="*/ 173420 h 3900865"/>
              <a:gd name="connsiteX2" fmla="*/ 4871946 w 4909146"/>
              <a:gd name="connsiteY2" fmla="*/ 227562 h 3900865"/>
              <a:gd name="connsiteX3" fmla="*/ 3339924 w 4909146"/>
              <a:gd name="connsiteY3" fmla="*/ 2409233 h 3900865"/>
              <a:gd name="connsiteX4" fmla="*/ 1136140 w 4909146"/>
              <a:gd name="connsiteY4" fmla="*/ 3867114 h 3900865"/>
              <a:gd name="connsiteX5" fmla="*/ 218933 w 4909146"/>
              <a:gd name="connsiteY5" fmla="*/ 973520 h 3900865"/>
              <a:gd name="connsiteX0" fmla="*/ 161840 w 4852053"/>
              <a:gd name="connsiteY0" fmla="*/ 973520 h 3900865"/>
              <a:gd name="connsiteX1" fmla="*/ 2056011 w 4852053"/>
              <a:gd name="connsiteY1" fmla="*/ 173420 h 3900865"/>
              <a:gd name="connsiteX2" fmla="*/ 4814853 w 4852053"/>
              <a:gd name="connsiteY2" fmla="*/ 227562 h 3900865"/>
              <a:gd name="connsiteX3" fmla="*/ 3282831 w 4852053"/>
              <a:gd name="connsiteY3" fmla="*/ 2409233 h 3900865"/>
              <a:gd name="connsiteX4" fmla="*/ 1079047 w 4852053"/>
              <a:gd name="connsiteY4" fmla="*/ 3867114 h 3900865"/>
              <a:gd name="connsiteX5" fmla="*/ 161840 w 4852053"/>
              <a:gd name="connsiteY5" fmla="*/ 973520 h 3900865"/>
              <a:gd name="connsiteX0" fmla="*/ 6930 w 4697143"/>
              <a:gd name="connsiteY0" fmla="*/ 1110393 h 4037738"/>
              <a:gd name="connsiteX1" fmla="*/ 1342301 w 4697143"/>
              <a:gd name="connsiteY1" fmla="*/ 66453 h 4037738"/>
              <a:gd name="connsiteX2" fmla="*/ 4659943 w 4697143"/>
              <a:gd name="connsiteY2" fmla="*/ 364435 h 4037738"/>
              <a:gd name="connsiteX3" fmla="*/ 3127921 w 4697143"/>
              <a:gd name="connsiteY3" fmla="*/ 2546106 h 4037738"/>
              <a:gd name="connsiteX4" fmla="*/ 924137 w 4697143"/>
              <a:gd name="connsiteY4" fmla="*/ 4003987 h 4037738"/>
              <a:gd name="connsiteX5" fmla="*/ 6930 w 4697143"/>
              <a:gd name="connsiteY5" fmla="*/ 1110393 h 4037738"/>
              <a:gd name="connsiteX0" fmla="*/ 6930 w 4697143"/>
              <a:gd name="connsiteY0" fmla="*/ 1146328 h 4073673"/>
              <a:gd name="connsiteX1" fmla="*/ 1342301 w 4697143"/>
              <a:gd name="connsiteY1" fmla="*/ 102388 h 4073673"/>
              <a:gd name="connsiteX2" fmla="*/ 4659943 w 4697143"/>
              <a:gd name="connsiteY2" fmla="*/ 400370 h 4073673"/>
              <a:gd name="connsiteX3" fmla="*/ 3127921 w 4697143"/>
              <a:gd name="connsiteY3" fmla="*/ 2582041 h 4073673"/>
              <a:gd name="connsiteX4" fmla="*/ 924137 w 4697143"/>
              <a:gd name="connsiteY4" fmla="*/ 4039922 h 4073673"/>
              <a:gd name="connsiteX5" fmla="*/ 6930 w 4697143"/>
              <a:gd name="connsiteY5" fmla="*/ 1146328 h 4073673"/>
              <a:gd name="connsiteX0" fmla="*/ 17643 w 4707856"/>
              <a:gd name="connsiteY0" fmla="*/ 952028 h 3879373"/>
              <a:gd name="connsiteX1" fmla="*/ 1657814 w 4707856"/>
              <a:gd name="connsiteY1" fmla="*/ 121448 h 3879373"/>
              <a:gd name="connsiteX2" fmla="*/ 4670656 w 4707856"/>
              <a:gd name="connsiteY2" fmla="*/ 206070 h 3879373"/>
              <a:gd name="connsiteX3" fmla="*/ 3138634 w 4707856"/>
              <a:gd name="connsiteY3" fmla="*/ 2387741 h 3879373"/>
              <a:gd name="connsiteX4" fmla="*/ 934850 w 4707856"/>
              <a:gd name="connsiteY4" fmla="*/ 3845622 h 3879373"/>
              <a:gd name="connsiteX5" fmla="*/ 17643 w 4707856"/>
              <a:gd name="connsiteY5" fmla="*/ 952028 h 3879373"/>
              <a:gd name="connsiteX0" fmla="*/ 20579 w 4710792"/>
              <a:gd name="connsiteY0" fmla="*/ 1016096 h 3943441"/>
              <a:gd name="connsiteX1" fmla="*/ 1731870 w 4710792"/>
              <a:gd name="connsiteY1" fmla="*/ 114396 h 3943441"/>
              <a:gd name="connsiteX2" fmla="*/ 4673592 w 4710792"/>
              <a:gd name="connsiteY2" fmla="*/ 270138 h 3943441"/>
              <a:gd name="connsiteX3" fmla="*/ 3141570 w 4710792"/>
              <a:gd name="connsiteY3" fmla="*/ 2451809 h 3943441"/>
              <a:gd name="connsiteX4" fmla="*/ 937786 w 4710792"/>
              <a:gd name="connsiteY4" fmla="*/ 3909690 h 3943441"/>
              <a:gd name="connsiteX5" fmla="*/ 20579 w 4710792"/>
              <a:gd name="connsiteY5" fmla="*/ 1016096 h 3943441"/>
              <a:gd name="connsiteX0" fmla="*/ 20579 w 4710792"/>
              <a:gd name="connsiteY0" fmla="*/ 1085472 h 4012817"/>
              <a:gd name="connsiteX1" fmla="*/ 1731870 w 4710792"/>
              <a:gd name="connsiteY1" fmla="*/ 183772 h 4012817"/>
              <a:gd name="connsiteX2" fmla="*/ 4673592 w 4710792"/>
              <a:gd name="connsiteY2" fmla="*/ 339514 h 4012817"/>
              <a:gd name="connsiteX3" fmla="*/ 3141570 w 4710792"/>
              <a:gd name="connsiteY3" fmla="*/ 2521185 h 4012817"/>
              <a:gd name="connsiteX4" fmla="*/ 937786 w 4710792"/>
              <a:gd name="connsiteY4" fmla="*/ 3979066 h 4012817"/>
              <a:gd name="connsiteX5" fmla="*/ 20579 w 4710792"/>
              <a:gd name="connsiteY5" fmla="*/ 1085472 h 4012817"/>
              <a:gd name="connsiteX0" fmla="*/ 182012 w 4872225"/>
              <a:gd name="connsiteY0" fmla="*/ 1065944 h 3993289"/>
              <a:gd name="connsiteX1" fmla="*/ 1893303 w 4872225"/>
              <a:gd name="connsiteY1" fmla="*/ 164244 h 3993289"/>
              <a:gd name="connsiteX2" fmla="*/ 4835025 w 4872225"/>
              <a:gd name="connsiteY2" fmla="*/ 319986 h 3993289"/>
              <a:gd name="connsiteX3" fmla="*/ 3303003 w 4872225"/>
              <a:gd name="connsiteY3" fmla="*/ 2501657 h 3993289"/>
              <a:gd name="connsiteX4" fmla="*/ 1099219 w 4872225"/>
              <a:gd name="connsiteY4" fmla="*/ 3959538 h 3993289"/>
              <a:gd name="connsiteX5" fmla="*/ 182012 w 4872225"/>
              <a:gd name="connsiteY5" fmla="*/ 1065944 h 3993289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427828 w 5118041"/>
              <a:gd name="connsiteY0" fmla="*/ 1070398 h 3262916"/>
              <a:gd name="connsiteX1" fmla="*/ 2139119 w 5118041"/>
              <a:gd name="connsiteY1" fmla="*/ 168698 h 3262916"/>
              <a:gd name="connsiteX2" fmla="*/ 5080841 w 5118041"/>
              <a:gd name="connsiteY2" fmla="*/ 324440 h 3262916"/>
              <a:gd name="connsiteX3" fmla="*/ 3548819 w 5118041"/>
              <a:gd name="connsiteY3" fmla="*/ 2506111 h 3262916"/>
              <a:gd name="connsiteX4" fmla="*/ 257915 w 5118041"/>
              <a:gd name="connsiteY4" fmla="*/ 3181672 h 3262916"/>
              <a:gd name="connsiteX5" fmla="*/ 427828 w 5118041"/>
              <a:gd name="connsiteY5" fmla="*/ 1070398 h 3262916"/>
              <a:gd name="connsiteX0" fmla="*/ 612499 w 5302712"/>
              <a:gd name="connsiteY0" fmla="*/ 1070398 h 3645742"/>
              <a:gd name="connsiteX1" fmla="*/ 2323790 w 5302712"/>
              <a:gd name="connsiteY1" fmla="*/ 168698 h 3645742"/>
              <a:gd name="connsiteX2" fmla="*/ 5265512 w 5302712"/>
              <a:gd name="connsiteY2" fmla="*/ 324440 h 3645742"/>
              <a:gd name="connsiteX3" fmla="*/ 3733490 w 5302712"/>
              <a:gd name="connsiteY3" fmla="*/ 2506111 h 3645742"/>
              <a:gd name="connsiteX4" fmla="*/ 442586 w 5302712"/>
              <a:gd name="connsiteY4" fmla="*/ 3181672 h 3645742"/>
              <a:gd name="connsiteX5" fmla="*/ 612499 w 5302712"/>
              <a:gd name="connsiteY5" fmla="*/ 1070398 h 3645742"/>
              <a:gd name="connsiteX0" fmla="*/ 643596 w 5333809"/>
              <a:gd name="connsiteY0" fmla="*/ 1070763 h 3662119"/>
              <a:gd name="connsiteX1" fmla="*/ 2354887 w 5333809"/>
              <a:gd name="connsiteY1" fmla="*/ 169063 h 3662119"/>
              <a:gd name="connsiteX2" fmla="*/ 5296609 w 5333809"/>
              <a:gd name="connsiteY2" fmla="*/ 324805 h 3662119"/>
              <a:gd name="connsiteX3" fmla="*/ 3764587 w 5333809"/>
              <a:gd name="connsiteY3" fmla="*/ 2506476 h 3662119"/>
              <a:gd name="connsiteX4" fmla="*/ 433043 w 5333809"/>
              <a:gd name="connsiteY4" fmla="*/ 3202357 h 3662119"/>
              <a:gd name="connsiteX5" fmla="*/ 643596 w 5333809"/>
              <a:gd name="connsiteY5" fmla="*/ 1070763 h 3662119"/>
              <a:gd name="connsiteX0" fmla="*/ 539779 w 5229992"/>
              <a:gd name="connsiteY0" fmla="*/ 1070763 h 3475257"/>
              <a:gd name="connsiteX1" fmla="*/ 2251070 w 5229992"/>
              <a:gd name="connsiteY1" fmla="*/ 169063 h 3475257"/>
              <a:gd name="connsiteX2" fmla="*/ 5192792 w 5229992"/>
              <a:gd name="connsiteY2" fmla="*/ 324805 h 3475257"/>
              <a:gd name="connsiteX3" fmla="*/ 3660770 w 5229992"/>
              <a:gd name="connsiteY3" fmla="*/ 2506476 h 3475257"/>
              <a:gd name="connsiteX4" fmla="*/ 329226 w 5229992"/>
              <a:gd name="connsiteY4" fmla="*/ 3202357 h 3475257"/>
              <a:gd name="connsiteX5" fmla="*/ 539779 w 5229992"/>
              <a:gd name="connsiteY5" fmla="*/ 1070763 h 3475257"/>
              <a:gd name="connsiteX0" fmla="*/ 651833 w 5342046"/>
              <a:gd name="connsiteY0" fmla="*/ 1065249 h 3228466"/>
              <a:gd name="connsiteX1" fmla="*/ 2363124 w 5342046"/>
              <a:gd name="connsiteY1" fmla="*/ 163549 h 3228466"/>
              <a:gd name="connsiteX2" fmla="*/ 5304846 w 5342046"/>
              <a:gd name="connsiteY2" fmla="*/ 319291 h 3228466"/>
              <a:gd name="connsiteX3" fmla="*/ 3772824 w 5342046"/>
              <a:gd name="connsiteY3" fmla="*/ 2500962 h 3228466"/>
              <a:gd name="connsiteX4" fmla="*/ 299040 w 5342046"/>
              <a:gd name="connsiteY4" fmla="*/ 2881883 h 3228466"/>
              <a:gd name="connsiteX5" fmla="*/ 651833 w 5342046"/>
              <a:gd name="connsiteY5" fmla="*/ 1065249 h 3228466"/>
              <a:gd name="connsiteX0" fmla="*/ 460203 w 5130943"/>
              <a:gd name="connsiteY0" fmla="*/ 1065249 h 2921290"/>
              <a:gd name="connsiteX1" fmla="*/ 2171494 w 5130943"/>
              <a:gd name="connsiteY1" fmla="*/ 163549 h 2921290"/>
              <a:gd name="connsiteX2" fmla="*/ 5113216 w 5130943"/>
              <a:gd name="connsiteY2" fmla="*/ 319291 h 2921290"/>
              <a:gd name="connsiteX3" fmla="*/ 2067354 w 5130943"/>
              <a:gd name="connsiteY3" fmla="*/ 2064082 h 2921290"/>
              <a:gd name="connsiteX4" fmla="*/ 107410 w 5130943"/>
              <a:gd name="connsiteY4" fmla="*/ 2881883 h 2921290"/>
              <a:gd name="connsiteX5" fmla="*/ 460203 w 5130943"/>
              <a:gd name="connsiteY5" fmla="*/ 1065249 h 2921290"/>
              <a:gd name="connsiteX0" fmla="*/ 448420 w 5118212"/>
              <a:gd name="connsiteY0" fmla="*/ 1065249 h 3313363"/>
              <a:gd name="connsiteX1" fmla="*/ 2159711 w 5118212"/>
              <a:gd name="connsiteY1" fmla="*/ 163549 h 3313363"/>
              <a:gd name="connsiteX2" fmla="*/ 5101433 w 5118212"/>
              <a:gd name="connsiteY2" fmla="*/ 319291 h 3313363"/>
              <a:gd name="connsiteX3" fmla="*/ 1893011 w 5118212"/>
              <a:gd name="connsiteY3" fmla="*/ 2998802 h 3313363"/>
              <a:gd name="connsiteX4" fmla="*/ 95627 w 5118212"/>
              <a:gd name="connsiteY4" fmla="*/ 2881883 h 3313363"/>
              <a:gd name="connsiteX5" fmla="*/ 448420 w 5118212"/>
              <a:gd name="connsiteY5" fmla="*/ 1065249 h 3313363"/>
              <a:gd name="connsiteX0" fmla="*/ 448420 w 3022960"/>
              <a:gd name="connsiteY0" fmla="*/ 920212 h 3168326"/>
              <a:gd name="connsiteX1" fmla="*/ 2159711 w 3022960"/>
              <a:gd name="connsiteY1" fmla="*/ 18512 h 3168326"/>
              <a:gd name="connsiteX2" fmla="*/ 2967833 w 3022960"/>
              <a:gd name="connsiteY2" fmla="*/ 1698254 h 3168326"/>
              <a:gd name="connsiteX3" fmla="*/ 1893011 w 3022960"/>
              <a:gd name="connsiteY3" fmla="*/ 2853765 h 3168326"/>
              <a:gd name="connsiteX4" fmla="*/ 95627 w 3022960"/>
              <a:gd name="connsiteY4" fmla="*/ 2736846 h 3168326"/>
              <a:gd name="connsiteX5" fmla="*/ 448420 w 3022960"/>
              <a:gd name="connsiteY5" fmla="*/ 920212 h 3168326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02881"/>
              <a:gd name="connsiteY0" fmla="*/ 911459 h 3159573"/>
              <a:gd name="connsiteX1" fmla="*/ 2159711 w 3202881"/>
              <a:gd name="connsiteY1" fmla="*/ 9759 h 3159573"/>
              <a:gd name="connsiteX2" fmla="*/ 3201513 w 3202881"/>
              <a:gd name="connsiteY2" fmla="*/ 1445661 h 3159573"/>
              <a:gd name="connsiteX3" fmla="*/ 1893011 w 3202881"/>
              <a:gd name="connsiteY3" fmla="*/ 2845012 h 3159573"/>
              <a:gd name="connsiteX4" fmla="*/ 95627 w 3202881"/>
              <a:gd name="connsiteY4" fmla="*/ 2728093 h 3159573"/>
              <a:gd name="connsiteX5" fmla="*/ 448420 w 3202881"/>
              <a:gd name="connsiteY5" fmla="*/ 911459 h 3159573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8643 w 3183104"/>
              <a:gd name="connsiteY0" fmla="*/ 911459 h 3290392"/>
              <a:gd name="connsiteX1" fmla="*/ 2139934 w 3183104"/>
              <a:gd name="connsiteY1" fmla="*/ 9759 h 3290392"/>
              <a:gd name="connsiteX2" fmla="*/ 3181736 w 3183104"/>
              <a:gd name="connsiteY2" fmla="*/ 1445661 h 3290392"/>
              <a:gd name="connsiteX3" fmla="*/ 1598914 w 3183104"/>
              <a:gd name="connsiteY3" fmla="*/ 3017732 h 3290392"/>
              <a:gd name="connsiteX4" fmla="*/ 75850 w 3183104"/>
              <a:gd name="connsiteY4" fmla="*/ 2728093 h 3290392"/>
              <a:gd name="connsiteX5" fmla="*/ 428643 w 3183104"/>
              <a:gd name="connsiteY5" fmla="*/ 911459 h 3290392"/>
              <a:gd name="connsiteX0" fmla="*/ 521764 w 3276225"/>
              <a:gd name="connsiteY0" fmla="*/ 911459 h 3313352"/>
              <a:gd name="connsiteX1" fmla="*/ 2233055 w 3276225"/>
              <a:gd name="connsiteY1" fmla="*/ 9759 h 3313352"/>
              <a:gd name="connsiteX2" fmla="*/ 3274857 w 3276225"/>
              <a:gd name="connsiteY2" fmla="*/ 1445661 h 3313352"/>
              <a:gd name="connsiteX3" fmla="*/ 1692035 w 3276225"/>
              <a:gd name="connsiteY3" fmla="*/ 3017732 h 3313352"/>
              <a:gd name="connsiteX4" fmla="*/ 168971 w 3276225"/>
              <a:gd name="connsiteY4" fmla="*/ 2728093 h 3313352"/>
              <a:gd name="connsiteX5" fmla="*/ 521764 w 3276225"/>
              <a:gd name="connsiteY5" fmla="*/ 911459 h 3313352"/>
              <a:gd name="connsiteX0" fmla="*/ 685864 w 3440325"/>
              <a:gd name="connsiteY0" fmla="*/ 911061 h 3272719"/>
              <a:gd name="connsiteX1" fmla="*/ 2397155 w 3440325"/>
              <a:gd name="connsiteY1" fmla="*/ 9361 h 3272719"/>
              <a:gd name="connsiteX2" fmla="*/ 3438957 w 3440325"/>
              <a:gd name="connsiteY2" fmla="*/ 1445263 h 3272719"/>
              <a:gd name="connsiteX3" fmla="*/ 1856135 w 3440325"/>
              <a:gd name="connsiteY3" fmla="*/ 3017334 h 3272719"/>
              <a:gd name="connsiteX4" fmla="*/ 140031 w 3440325"/>
              <a:gd name="connsiteY4" fmla="*/ 2565135 h 3272719"/>
              <a:gd name="connsiteX5" fmla="*/ 685864 w 3440325"/>
              <a:gd name="connsiteY5" fmla="*/ 911061 h 3272719"/>
              <a:gd name="connsiteX0" fmla="*/ 644035 w 3398496"/>
              <a:gd name="connsiteY0" fmla="*/ 911061 h 3304148"/>
              <a:gd name="connsiteX1" fmla="*/ 2355326 w 3398496"/>
              <a:gd name="connsiteY1" fmla="*/ 9361 h 3304148"/>
              <a:gd name="connsiteX2" fmla="*/ 3397128 w 3398496"/>
              <a:gd name="connsiteY2" fmla="*/ 1445263 h 3304148"/>
              <a:gd name="connsiteX3" fmla="*/ 1814306 w 3398496"/>
              <a:gd name="connsiteY3" fmla="*/ 3017334 h 3304148"/>
              <a:gd name="connsiteX4" fmla="*/ 98202 w 3398496"/>
              <a:gd name="connsiteY4" fmla="*/ 2565135 h 3304148"/>
              <a:gd name="connsiteX5" fmla="*/ 644035 w 3398496"/>
              <a:gd name="connsiteY5" fmla="*/ 911061 h 3304148"/>
              <a:gd name="connsiteX0" fmla="*/ 644035 w 3416650"/>
              <a:gd name="connsiteY0" fmla="*/ 1094407 h 3487494"/>
              <a:gd name="connsiteX1" fmla="*/ 2355326 w 3416650"/>
              <a:gd name="connsiteY1" fmla="*/ 192707 h 3487494"/>
              <a:gd name="connsiteX2" fmla="*/ 3397128 w 3416650"/>
              <a:gd name="connsiteY2" fmla="*/ 1628609 h 3487494"/>
              <a:gd name="connsiteX3" fmla="*/ 1814306 w 3416650"/>
              <a:gd name="connsiteY3" fmla="*/ 3200680 h 3487494"/>
              <a:gd name="connsiteX4" fmla="*/ 98202 w 3416650"/>
              <a:gd name="connsiteY4" fmla="*/ 2748481 h 3487494"/>
              <a:gd name="connsiteX5" fmla="*/ 644035 w 3416650"/>
              <a:gd name="connsiteY5" fmla="*/ 1094407 h 3487494"/>
              <a:gd name="connsiteX0" fmla="*/ 644035 w 3400596"/>
              <a:gd name="connsiteY0" fmla="*/ 1098441 h 3491528"/>
              <a:gd name="connsiteX1" fmla="*/ 2355326 w 3400596"/>
              <a:gd name="connsiteY1" fmla="*/ 196741 h 3491528"/>
              <a:gd name="connsiteX2" fmla="*/ 3397128 w 3400596"/>
              <a:gd name="connsiteY2" fmla="*/ 1632643 h 3491528"/>
              <a:gd name="connsiteX3" fmla="*/ 1814306 w 3400596"/>
              <a:gd name="connsiteY3" fmla="*/ 3204714 h 3491528"/>
              <a:gd name="connsiteX4" fmla="*/ 98202 w 3400596"/>
              <a:gd name="connsiteY4" fmla="*/ 2752515 h 3491528"/>
              <a:gd name="connsiteX5" fmla="*/ 644035 w 3400596"/>
              <a:gd name="connsiteY5" fmla="*/ 1098441 h 3491528"/>
              <a:gd name="connsiteX0" fmla="*/ 638916 w 3393711"/>
              <a:gd name="connsiteY0" fmla="*/ 1171853 h 3564940"/>
              <a:gd name="connsiteX1" fmla="*/ 2075887 w 3393711"/>
              <a:gd name="connsiteY1" fmla="*/ 188873 h 3564940"/>
              <a:gd name="connsiteX2" fmla="*/ 3392009 w 3393711"/>
              <a:gd name="connsiteY2" fmla="*/ 1706055 h 3564940"/>
              <a:gd name="connsiteX3" fmla="*/ 1809187 w 3393711"/>
              <a:gd name="connsiteY3" fmla="*/ 3278126 h 3564940"/>
              <a:gd name="connsiteX4" fmla="*/ 93083 w 3393711"/>
              <a:gd name="connsiteY4" fmla="*/ 2825927 h 3564940"/>
              <a:gd name="connsiteX5" fmla="*/ 638916 w 3393711"/>
              <a:gd name="connsiteY5" fmla="*/ 1171853 h 3564940"/>
              <a:gd name="connsiteX0" fmla="*/ 638916 w 3396092"/>
              <a:gd name="connsiteY0" fmla="*/ 1088150 h 3481237"/>
              <a:gd name="connsiteX1" fmla="*/ 2075887 w 3396092"/>
              <a:gd name="connsiteY1" fmla="*/ 105170 h 3481237"/>
              <a:gd name="connsiteX2" fmla="*/ 3392009 w 3396092"/>
              <a:gd name="connsiteY2" fmla="*/ 1622352 h 3481237"/>
              <a:gd name="connsiteX3" fmla="*/ 1809187 w 3396092"/>
              <a:gd name="connsiteY3" fmla="*/ 3194423 h 3481237"/>
              <a:gd name="connsiteX4" fmla="*/ 93083 w 3396092"/>
              <a:gd name="connsiteY4" fmla="*/ 2742224 h 3481237"/>
              <a:gd name="connsiteX5" fmla="*/ 638916 w 3396092"/>
              <a:gd name="connsiteY5" fmla="*/ 1088150 h 3481237"/>
              <a:gd name="connsiteX0" fmla="*/ 665581 w 3422757"/>
              <a:gd name="connsiteY0" fmla="*/ 1089678 h 3482765"/>
              <a:gd name="connsiteX1" fmla="*/ 2102552 w 3422757"/>
              <a:gd name="connsiteY1" fmla="*/ 106698 h 3482765"/>
              <a:gd name="connsiteX2" fmla="*/ 3418674 w 3422757"/>
              <a:gd name="connsiteY2" fmla="*/ 1623880 h 3482765"/>
              <a:gd name="connsiteX3" fmla="*/ 1835852 w 3422757"/>
              <a:gd name="connsiteY3" fmla="*/ 3195951 h 3482765"/>
              <a:gd name="connsiteX4" fmla="*/ 119748 w 3422757"/>
              <a:gd name="connsiteY4" fmla="*/ 2743752 h 3482765"/>
              <a:gd name="connsiteX5" fmla="*/ 665581 w 3422757"/>
              <a:gd name="connsiteY5" fmla="*/ 1089678 h 34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757" h="3482765">
                <a:moveTo>
                  <a:pt x="665581" y="1089678"/>
                </a:moveTo>
                <a:cubicBezTo>
                  <a:pt x="1199248" y="629849"/>
                  <a:pt x="912183" y="-317616"/>
                  <a:pt x="2102552" y="106698"/>
                </a:cubicBezTo>
                <a:cubicBezTo>
                  <a:pt x="3292921" y="531012"/>
                  <a:pt x="3452964" y="880405"/>
                  <a:pt x="3418674" y="1623880"/>
                </a:cubicBezTo>
                <a:cubicBezTo>
                  <a:pt x="3221824" y="3617035"/>
                  <a:pt x="2651526" y="2670639"/>
                  <a:pt x="1835852" y="3195951"/>
                </a:cubicBezTo>
                <a:cubicBezTo>
                  <a:pt x="1213218" y="3802543"/>
                  <a:pt x="426553" y="3348797"/>
                  <a:pt x="119748" y="2743752"/>
                </a:cubicBezTo>
                <a:cubicBezTo>
                  <a:pt x="-187057" y="2138707"/>
                  <a:pt x="131914" y="1549507"/>
                  <a:pt x="665581" y="1089678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E02C7-1A07-5A5A-36B6-15DE1799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492" r="16726" b="-492"/>
          <a:stretch/>
        </p:blipFill>
        <p:spPr>
          <a:xfrm>
            <a:off x="557697" y="1873577"/>
            <a:ext cx="3109257" cy="31167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526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C0242C-FAD0-D58A-E4C4-6918BAC2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1827764"/>
            <a:ext cx="7391400" cy="2081904"/>
          </a:xfrm>
        </p:spPr>
        <p:txBody>
          <a:bodyPr/>
          <a:lstStyle/>
          <a:p>
            <a:pPr algn="l" rtl="0" fontAlgn="base">
              <a:spcBef>
                <a:spcPts val="1200"/>
              </a:spcBef>
            </a:pPr>
            <a:r>
              <a:rPr lang="en-US" sz="18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Diabetes camps help build a strong community and also rely on a strong community to operate.</a:t>
            </a:r>
            <a:endParaRPr lang="en-US" sz="1800" b="1" dirty="0">
              <a:solidFill>
                <a:srgbClr val="003B71"/>
              </a:solidFill>
            </a:endParaRPr>
          </a:p>
          <a:p>
            <a:pPr algn="l" rtl="0" fontAlgn="base">
              <a:spcBef>
                <a:spcPts val="1200"/>
              </a:spcBef>
            </a:pPr>
            <a:r>
              <a:rPr lang="en-US" sz="1800" u="none" strike="noStrike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Your voice and expertise can </a:t>
            </a:r>
            <a:r>
              <a:rPr lang="en-US" sz="1800" u="none" strike="noStrike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help us realize </a:t>
            </a:r>
            <a:r>
              <a:rPr lang="en-US" sz="1800" u="none" strike="noStrike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our mission of a world where everyone with diabetes has a place to belong.  </a:t>
            </a:r>
          </a:p>
          <a:p>
            <a:pPr algn="l" rtl="0" fontAlgn="base">
              <a:spcBef>
                <a:spcPts val="1200"/>
              </a:spcBef>
            </a:pPr>
            <a:r>
              <a:rPr lang="en-US" sz="1800" u="none" strike="noStrike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Many diabetes camps need support with training and education or professionals to join camp staff.</a:t>
            </a:r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4F6C41-6025-3FC0-FFBD-B7E0FE6280E0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How can you support diabetes camps?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E8EA35E2-E283-68AD-B264-2340533C2248}"/>
              </a:ext>
            </a:extLst>
          </p:cNvPr>
          <p:cNvSpPr/>
          <p:nvPr/>
        </p:nvSpPr>
        <p:spPr>
          <a:xfrm>
            <a:off x="533400" y="1689414"/>
            <a:ext cx="3270972" cy="3226455"/>
          </a:xfrm>
          <a:custGeom>
            <a:avLst/>
            <a:gdLst>
              <a:gd name="connsiteX0" fmla="*/ 0 w 4038600"/>
              <a:gd name="connsiteY0" fmla="*/ 2019300 h 4038600"/>
              <a:gd name="connsiteX1" fmla="*/ 2019300 w 4038600"/>
              <a:gd name="connsiteY1" fmla="*/ 0 h 4038600"/>
              <a:gd name="connsiteX2" fmla="*/ 4038600 w 4038600"/>
              <a:gd name="connsiteY2" fmla="*/ 2019300 h 4038600"/>
              <a:gd name="connsiteX3" fmla="*/ 2019300 w 4038600"/>
              <a:gd name="connsiteY3" fmla="*/ 4038600 h 4038600"/>
              <a:gd name="connsiteX4" fmla="*/ 0 w 4038600"/>
              <a:gd name="connsiteY4" fmla="*/ 2019300 h 4038600"/>
              <a:gd name="connsiteX0" fmla="*/ 0 w 5354053"/>
              <a:gd name="connsiteY0" fmla="*/ 2144786 h 4187816"/>
              <a:gd name="connsiteX1" fmla="*/ 2019300 w 5354053"/>
              <a:gd name="connsiteY1" fmla="*/ 125486 h 4187816"/>
              <a:gd name="connsiteX2" fmla="*/ 5354053 w 5354053"/>
              <a:gd name="connsiteY2" fmla="*/ 941628 h 4187816"/>
              <a:gd name="connsiteX3" fmla="*/ 2019300 w 5354053"/>
              <a:gd name="connsiteY3" fmla="*/ 4164086 h 4187816"/>
              <a:gd name="connsiteX4" fmla="*/ 0 w 5354053"/>
              <a:gd name="connsiteY4" fmla="*/ 2144786 h 4187816"/>
              <a:gd name="connsiteX0" fmla="*/ 1006 w 5355059"/>
              <a:gd name="connsiteY0" fmla="*/ 1816134 h 3852245"/>
              <a:gd name="connsiteX1" fmla="*/ 2260937 w 5355059"/>
              <a:gd name="connsiteY1" fmla="*/ 406434 h 3852245"/>
              <a:gd name="connsiteX2" fmla="*/ 5355059 w 5355059"/>
              <a:gd name="connsiteY2" fmla="*/ 612976 h 3852245"/>
              <a:gd name="connsiteX3" fmla="*/ 2020306 w 5355059"/>
              <a:gd name="connsiteY3" fmla="*/ 3835434 h 3852245"/>
              <a:gd name="connsiteX4" fmla="*/ 1006 w 5355059"/>
              <a:gd name="connsiteY4" fmla="*/ 1816134 h 3852245"/>
              <a:gd name="connsiteX0" fmla="*/ 1006 w 5355059"/>
              <a:gd name="connsiteY0" fmla="*/ 1659625 h 3695736"/>
              <a:gd name="connsiteX1" fmla="*/ 2260937 w 5355059"/>
              <a:gd name="connsiteY1" fmla="*/ 249925 h 3695736"/>
              <a:gd name="connsiteX2" fmla="*/ 5355059 w 5355059"/>
              <a:gd name="connsiteY2" fmla="*/ 456467 h 3695736"/>
              <a:gd name="connsiteX3" fmla="*/ 2020306 w 5355059"/>
              <a:gd name="connsiteY3" fmla="*/ 3678925 h 3695736"/>
              <a:gd name="connsiteX4" fmla="*/ 1006 w 5355059"/>
              <a:gd name="connsiteY4" fmla="*/ 1659625 h 3695736"/>
              <a:gd name="connsiteX0" fmla="*/ 9296 w 5363349"/>
              <a:gd name="connsiteY0" fmla="*/ 1659625 h 4110107"/>
              <a:gd name="connsiteX1" fmla="*/ 2269227 w 5363349"/>
              <a:gd name="connsiteY1" fmla="*/ 249925 h 4110107"/>
              <a:gd name="connsiteX2" fmla="*/ 5363349 w 5363349"/>
              <a:gd name="connsiteY2" fmla="*/ 456467 h 4110107"/>
              <a:gd name="connsiteX3" fmla="*/ 1627543 w 5363349"/>
              <a:gd name="connsiteY3" fmla="*/ 4096019 h 4110107"/>
              <a:gd name="connsiteX4" fmla="*/ 9296 w 5363349"/>
              <a:gd name="connsiteY4" fmla="*/ 1659625 h 4110107"/>
              <a:gd name="connsiteX0" fmla="*/ 1847 w 5355900"/>
              <a:gd name="connsiteY0" fmla="*/ 1659625 h 4125055"/>
              <a:gd name="connsiteX1" fmla="*/ 2261778 w 5355900"/>
              <a:gd name="connsiteY1" fmla="*/ 249925 h 4125055"/>
              <a:gd name="connsiteX2" fmla="*/ 5355900 w 5355900"/>
              <a:gd name="connsiteY2" fmla="*/ 456467 h 4125055"/>
              <a:gd name="connsiteX3" fmla="*/ 1620094 w 5355900"/>
              <a:gd name="connsiteY3" fmla="*/ 4096019 h 4125055"/>
              <a:gd name="connsiteX4" fmla="*/ 1847 w 5355900"/>
              <a:gd name="connsiteY4" fmla="*/ 1659625 h 4125055"/>
              <a:gd name="connsiteX0" fmla="*/ 1847 w 5393100"/>
              <a:gd name="connsiteY0" fmla="*/ 1632940 h 4098370"/>
              <a:gd name="connsiteX1" fmla="*/ 2261778 w 5393100"/>
              <a:gd name="connsiteY1" fmla="*/ 223240 h 4098370"/>
              <a:gd name="connsiteX2" fmla="*/ 5355900 w 5393100"/>
              <a:gd name="connsiteY2" fmla="*/ 429782 h 4098370"/>
              <a:gd name="connsiteX3" fmla="*/ 3823878 w 5393100"/>
              <a:gd name="connsiteY3" fmla="*/ 2611453 h 4098370"/>
              <a:gd name="connsiteX4" fmla="*/ 1620094 w 5393100"/>
              <a:gd name="connsiteY4" fmla="*/ 4069334 h 4098370"/>
              <a:gd name="connsiteX5" fmla="*/ 1847 w 5393100"/>
              <a:gd name="connsiteY5" fmla="*/ 1632940 h 4098370"/>
              <a:gd name="connsiteX0" fmla="*/ 9034 w 5400287"/>
              <a:gd name="connsiteY0" fmla="*/ 1255922 h 3709824"/>
              <a:gd name="connsiteX1" fmla="*/ 2258805 w 5400287"/>
              <a:gd name="connsiteY1" fmla="*/ 1227982 h 3709824"/>
              <a:gd name="connsiteX2" fmla="*/ 5363087 w 5400287"/>
              <a:gd name="connsiteY2" fmla="*/ 52764 h 3709824"/>
              <a:gd name="connsiteX3" fmla="*/ 3831065 w 5400287"/>
              <a:gd name="connsiteY3" fmla="*/ 2234435 h 3709824"/>
              <a:gd name="connsiteX4" fmla="*/ 1627281 w 5400287"/>
              <a:gd name="connsiteY4" fmla="*/ 3692316 h 3709824"/>
              <a:gd name="connsiteX5" fmla="*/ 9034 w 5400287"/>
              <a:gd name="connsiteY5" fmla="*/ 1255922 h 3709824"/>
              <a:gd name="connsiteX0" fmla="*/ 19426 w 5410679"/>
              <a:gd name="connsiteY0" fmla="*/ 1354739 h 3808641"/>
              <a:gd name="connsiteX1" fmla="*/ 2614637 w 5410679"/>
              <a:gd name="connsiteY1" fmla="*/ 97439 h 3808641"/>
              <a:gd name="connsiteX2" fmla="*/ 5373479 w 5410679"/>
              <a:gd name="connsiteY2" fmla="*/ 151581 h 3808641"/>
              <a:gd name="connsiteX3" fmla="*/ 3841457 w 5410679"/>
              <a:gd name="connsiteY3" fmla="*/ 2333252 h 3808641"/>
              <a:gd name="connsiteX4" fmla="*/ 1637673 w 5410679"/>
              <a:gd name="connsiteY4" fmla="*/ 3791133 h 3808641"/>
              <a:gd name="connsiteX5" fmla="*/ 19426 w 5410679"/>
              <a:gd name="connsiteY5" fmla="*/ 1354739 h 3808641"/>
              <a:gd name="connsiteX0" fmla="*/ 19426 w 5410679"/>
              <a:gd name="connsiteY0" fmla="*/ 1505531 h 3959433"/>
              <a:gd name="connsiteX1" fmla="*/ 2614637 w 5410679"/>
              <a:gd name="connsiteY1" fmla="*/ 248231 h 3959433"/>
              <a:gd name="connsiteX2" fmla="*/ 5373479 w 5410679"/>
              <a:gd name="connsiteY2" fmla="*/ 302373 h 3959433"/>
              <a:gd name="connsiteX3" fmla="*/ 3841457 w 5410679"/>
              <a:gd name="connsiteY3" fmla="*/ 2484044 h 3959433"/>
              <a:gd name="connsiteX4" fmla="*/ 1637673 w 5410679"/>
              <a:gd name="connsiteY4" fmla="*/ 3941925 h 3959433"/>
              <a:gd name="connsiteX5" fmla="*/ 19426 w 5410679"/>
              <a:gd name="connsiteY5" fmla="*/ 1505531 h 3959433"/>
              <a:gd name="connsiteX0" fmla="*/ 45772 w 4410865"/>
              <a:gd name="connsiteY0" fmla="*/ 1929700 h 3924889"/>
              <a:gd name="connsiteX1" fmla="*/ 1614823 w 4410865"/>
              <a:gd name="connsiteY1" fmla="*/ 225360 h 3924889"/>
              <a:gd name="connsiteX2" fmla="*/ 4373665 w 4410865"/>
              <a:gd name="connsiteY2" fmla="*/ 279502 h 3924889"/>
              <a:gd name="connsiteX3" fmla="*/ 2841643 w 4410865"/>
              <a:gd name="connsiteY3" fmla="*/ 2461173 h 3924889"/>
              <a:gd name="connsiteX4" fmla="*/ 637859 w 4410865"/>
              <a:gd name="connsiteY4" fmla="*/ 3919054 h 3924889"/>
              <a:gd name="connsiteX5" fmla="*/ 45772 w 4410865"/>
              <a:gd name="connsiteY5" fmla="*/ 1929700 h 3924889"/>
              <a:gd name="connsiteX0" fmla="*/ 29774 w 4689507"/>
              <a:gd name="connsiteY0" fmla="*/ 1005602 h 3901275"/>
              <a:gd name="connsiteX1" fmla="*/ 1893465 w 4689507"/>
              <a:gd name="connsiteY1" fmla="*/ 175022 h 3901275"/>
              <a:gd name="connsiteX2" fmla="*/ 4652307 w 4689507"/>
              <a:gd name="connsiteY2" fmla="*/ 229164 h 3901275"/>
              <a:gd name="connsiteX3" fmla="*/ 3120285 w 4689507"/>
              <a:gd name="connsiteY3" fmla="*/ 2410835 h 3901275"/>
              <a:gd name="connsiteX4" fmla="*/ 916501 w 4689507"/>
              <a:gd name="connsiteY4" fmla="*/ 3868716 h 3901275"/>
              <a:gd name="connsiteX5" fmla="*/ 29774 w 4689507"/>
              <a:gd name="connsiteY5" fmla="*/ 1005602 h 3901275"/>
              <a:gd name="connsiteX0" fmla="*/ 277100 w 4936833"/>
              <a:gd name="connsiteY0" fmla="*/ 1005602 h 3901275"/>
              <a:gd name="connsiteX1" fmla="*/ 2140791 w 4936833"/>
              <a:gd name="connsiteY1" fmla="*/ 175022 h 3901275"/>
              <a:gd name="connsiteX2" fmla="*/ 4899633 w 4936833"/>
              <a:gd name="connsiteY2" fmla="*/ 229164 h 3901275"/>
              <a:gd name="connsiteX3" fmla="*/ 3367611 w 4936833"/>
              <a:gd name="connsiteY3" fmla="*/ 2410835 h 3901275"/>
              <a:gd name="connsiteX4" fmla="*/ 1163827 w 4936833"/>
              <a:gd name="connsiteY4" fmla="*/ 3868716 h 3901275"/>
              <a:gd name="connsiteX5" fmla="*/ 277100 w 4936833"/>
              <a:gd name="connsiteY5" fmla="*/ 1005602 h 3901275"/>
              <a:gd name="connsiteX0" fmla="*/ 225739 w 5383312"/>
              <a:gd name="connsiteY0" fmla="*/ 1606458 h 3913884"/>
              <a:gd name="connsiteX1" fmla="*/ 2587270 w 5383312"/>
              <a:gd name="connsiteY1" fmla="*/ 206918 h 3913884"/>
              <a:gd name="connsiteX2" fmla="*/ 5346112 w 5383312"/>
              <a:gd name="connsiteY2" fmla="*/ 261060 h 3913884"/>
              <a:gd name="connsiteX3" fmla="*/ 3814090 w 5383312"/>
              <a:gd name="connsiteY3" fmla="*/ 2442731 h 3913884"/>
              <a:gd name="connsiteX4" fmla="*/ 1610306 w 5383312"/>
              <a:gd name="connsiteY4" fmla="*/ 3900612 h 3913884"/>
              <a:gd name="connsiteX5" fmla="*/ 225739 w 5383312"/>
              <a:gd name="connsiteY5" fmla="*/ 1606458 h 3913884"/>
              <a:gd name="connsiteX0" fmla="*/ 133095 w 5290668"/>
              <a:gd name="connsiteY0" fmla="*/ 1606458 h 3913884"/>
              <a:gd name="connsiteX1" fmla="*/ 2494626 w 5290668"/>
              <a:gd name="connsiteY1" fmla="*/ 206918 h 3913884"/>
              <a:gd name="connsiteX2" fmla="*/ 5253468 w 5290668"/>
              <a:gd name="connsiteY2" fmla="*/ 261060 h 3913884"/>
              <a:gd name="connsiteX3" fmla="*/ 3721446 w 5290668"/>
              <a:gd name="connsiteY3" fmla="*/ 2442731 h 3913884"/>
              <a:gd name="connsiteX4" fmla="*/ 1517662 w 5290668"/>
              <a:gd name="connsiteY4" fmla="*/ 3900612 h 3913884"/>
              <a:gd name="connsiteX5" fmla="*/ 133095 w 5290668"/>
              <a:gd name="connsiteY5" fmla="*/ 1606458 h 3913884"/>
              <a:gd name="connsiteX0" fmla="*/ 129418 w 5347951"/>
              <a:gd name="connsiteY0" fmla="*/ 1638744 h 3914841"/>
              <a:gd name="connsiteX1" fmla="*/ 2551909 w 5347951"/>
              <a:gd name="connsiteY1" fmla="*/ 208724 h 3914841"/>
              <a:gd name="connsiteX2" fmla="*/ 5310751 w 5347951"/>
              <a:gd name="connsiteY2" fmla="*/ 262866 h 3914841"/>
              <a:gd name="connsiteX3" fmla="*/ 3778729 w 5347951"/>
              <a:gd name="connsiteY3" fmla="*/ 2444537 h 3914841"/>
              <a:gd name="connsiteX4" fmla="*/ 1574945 w 5347951"/>
              <a:gd name="connsiteY4" fmla="*/ 3902418 h 3914841"/>
              <a:gd name="connsiteX5" fmla="*/ 129418 w 5347951"/>
              <a:gd name="connsiteY5" fmla="*/ 1638744 h 3914841"/>
              <a:gd name="connsiteX0" fmla="*/ 129418 w 5347951"/>
              <a:gd name="connsiteY0" fmla="*/ 1697596 h 3973693"/>
              <a:gd name="connsiteX1" fmla="*/ 2551909 w 5347951"/>
              <a:gd name="connsiteY1" fmla="*/ 267576 h 3973693"/>
              <a:gd name="connsiteX2" fmla="*/ 5310751 w 5347951"/>
              <a:gd name="connsiteY2" fmla="*/ 321718 h 3973693"/>
              <a:gd name="connsiteX3" fmla="*/ 3778729 w 5347951"/>
              <a:gd name="connsiteY3" fmla="*/ 2503389 h 3973693"/>
              <a:gd name="connsiteX4" fmla="*/ 1574945 w 5347951"/>
              <a:gd name="connsiteY4" fmla="*/ 3961270 h 3973693"/>
              <a:gd name="connsiteX5" fmla="*/ 129418 w 5347951"/>
              <a:gd name="connsiteY5" fmla="*/ 1697596 h 3973693"/>
              <a:gd name="connsiteX0" fmla="*/ 516657 w 5735190"/>
              <a:gd name="connsiteY0" fmla="*/ 1682613 h 3958710"/>
              <a:gd name="connsiteX1" fmla="*/ 2939148 w 5735190"/>
              <a:gd name="connsiteY1" fmla="*/ 252593 h 3958710"/>
              <a:gd name="connsiteX2" fmla="*/ 5697990 w 5735190"/>
              <a:gd name="connsiteY2" fmla="*/ 306735 h 3958710"/>
              <a:gd name="connsiteX3" fmla="*/ 4165968 w 5735190"/>
              <a:gd name="connsiteY3" fmla="*/ 2488406 h 3958710"/>
              <a:gd name="connsiteX4" fmla="*/ 1962184 w 5735190"/>
              <a:gd name="connsiteY4" fmla="*/ 3946287 h 3958710"/>
              <a:gd name="connsiteX5" fmla="*/ 516657 w 5735190"/>
              <a:gd name="connsiteY5" fmla="*/ 1682613 h 3958710"/>
              <a:gd name="connsiteX0" fmla="*/ 437174 w 5655707"/>
              <a:gd name="connsiteY0" fmla="*/ 1704480 h 3980577"/>
              <a:gd name="connsiteX1" fmla="*/ 2859665 w 5655707"/>
              <a:gd name="connsiteY1" fmla="*/ 274460 h 3980577"/>
              <a:gd name="connsiteX2" fmla="*/ 5618507 w 5655707"/>
              <a:gd name="connsiteY2" fmla="*/ 328602 h 3980577"/>
              <a:gd name="connsiteX3" fmla="*/ 4086485 w 5655707"/>
              <a:gd name="connsiteY3" fmla="*/ 2510273 h 3980577"/>
              <a:gd name="connsiteX4" fmla="*/ 1882701 w 5655707"/>
              <a:gd name="connsiteY4" fmla="*/ 3968154 h 3980577"/>
              <a:gd name="connsiteX5" fmla="*/ 437174 w 5655707"/>
              <a:gd name="connsiteY5" fmla="*/ 1704480 h 3980577"/>
              <a:gd name="connsiteX0" fmla="*/ 334761 w 5553294"/>
              <a:gd name="connsiteY0" fmla="*/ 1679587 h 3955684"/>
              <a:gd name="connsiteX1" fmla="*/ 2757252 w 5553294"/>
              <a:gd name="connsiteY1" fmla="*/ 249567 h 3955684"/>
              <a:gd name="connsiteX2" fmla="*/ 5516094 w 5553294"/>
              <a:gd name="connsiteY2" fmla="*/ 303709 h 3955684"/>
              <a:gd name="connsiteX3" fmla="*/ 3984072 w 5553294"/>
              <a:gd name="connsiteY3" fmla="*/ 2485380 h 3955684"/>
              <a:gd name="connsiteX4" fmla="*/ 1780288 w 5553294"/>
              <a:gd name="connsiteY4" fmla="*/ 3943261 h 3955684"/>
              <a:gd name="connsiteX5" fmla="*/ 334761 w 5553294"/>
              <a:gd name="connsiteY5" fmla="*/ 1679587 h 3955684"/>
              <a:gd name="connsiteX0" fmla="*/ 172143 w 5390676"/>
              <a:gd name="connsiteY0" fmla="*/ 1674681 h 3950778"/>
              <a:gd name="connsiteX1" fmla="*/ 2594634 w 5390676"/>
              <a:gd name="connsiteY1" fmla="*/ 244661 h 3950778"/>
              <a:gd name="connsiteX2" fmla="*/ 5353476 w 5390676"/>
              <a:gd name="connsiteY2" fmla="*/ 298803 h 3950778"/>
              <a:gd name="connsiteX3" fmla="*/ 3821454 w 5390676"/>
              <a:gd name="connsiteY3" fmla="*/ 2480474 h 3950778"/>
              <a:gd name="connsiteX4" fmla="*/ 1617670 w 5390676"/>
              <a:gd name="connsiteY4" fmla="*/ 3938355 h 3950778"/>
              <a:gd name="connsiteX5" fmla="*/ 172143 w 5390676"/>
              <a:gd name="connsiteY5" fmla="*/ 1674681 h 3950778"/>
              <a:gd name="connsiteX0" fmla="*/ 227185 w 4846278"/>
              <a:gd name="connsiteY0" fmla="*/ 1294849 h 3906152"/>
              <a:gd name="connsiteX1" fmla="*/ 2050236 w 4846278"/>
              <a:gd name="connsiteY1" fmla="*/ 189949 h 3906152"/>
              <a:gd name="connsiteX2" fmla="*/ 4809078 w 4846278"/>
              <a:gd name="connsiteY2" fmla="*/ 244091 h 3906152"/>
              <a:gd name="connsiteX3" fmla="*/ 3277056 w 4846278"/>
              <a:gd name="connsiteY3" fmla="*/ 2425762 h 3906152"/>
              <a:gd name="connsiteX4" fmla="*/ 1073272 w 4846278"/>
              <a:gd name="connsiteY4" fmla="*/ 3883643 h 3906152"/>
              <a:gd name="connsiteX5" fmla="*/ 227185 w 4846278"/>
              <a:gd name="connsiteY5" fmla="*/ 1294849 h 3906152"/>
              <a:gd name="connsiteX0" fmla="*/ 218933 w 4909146"/>
              <a:gd name="connsiteY0" fmla="*/ 973520 h 3900865"/>
              <a:gd name="connsiteX1" fmla="*/ 2113104 w 4909146"/>
              <a:gd name="connsiteY1" fmla="*/ 173420 h 3900865"/>
              <a:gd name="connsiteX2" fmla="*/ 4871946 w 4909146"/>
              <a:gd name="connsiteY2" fmla="*/ 227562 h 3900865"/>
              <a:gd name="connsiteX3" fmla="*/ 3339924 w 4909146"/>
              <a:gd name="connsiteY3" fmla="*/ 2409233 h 3900865"/>
              <a:gd name="connsiteX4" fmla="*/ 1136140 w 4909146"/>
              <a:gd name="connsiteY4" fmla="*/ 3867114 h 3900865"/>
              <a:gd name="connsiteX5" fmla="*/ 218933 w 4909146"/>
              <a:gd name="connsiteY5" fmla="*/ 973520 h 3900865"/>
              <a:gd name="connsiteX0" fmla="*/ 161840 w 4852053"/>
              <a:gd name="connsiteY0" fmla="*/ 973520 h 3900865"/>
              <a:gd name="connsiteX1" fmla="*/ 2056011 w 4852053"/>
              <a:gd name="connsiteY1" fmla="*/ 173420 h 3900865"/>
              <a:gd name="connsiteX2" fmla="*/ 4814853 w 4852053"/>
              <a:gd name="connsiteY2" fmla="*/ 227562 h 3900865"/>
              <a:gd name="connsiteX3" fmla="*/ 3282831 w 4852053"/>
              <a:gd name="connsiteY3" fmla="*/ 2409233 h 3900865"/>
              <a:gd name="connsiteX4" fmla="*/ 1079047 w 4852053"/>
              <a:gd name="connsiteY4" fmla="*/ 3867114 h 3900865"/>
              <a:gd name="connsiteX5" fmla="*/ 161840 w 4852053"/>
              <a:gd name="connsiteY5" fmla="*/ 973520 h 3900865"/>
              <a:gd name="connsiteX0" fmla="*/ 6930 w 4697143"/>
              <a:gd name="connsiteY0" fmla="*/ 1110393 h 4037738"/>
              <a:gd name="connsiteX1" fmla="*/ 1342301 w 4697143"/>
              <a:gd name="connsiteY1" fmla="*/ 66453 h 4037738"/>
              <a:gd name="connsiteX2" fmla="*/ 4659943 w 4697143"/>
              <a:gd name="connsiteY2" fmla="*/ 364435 h 4037738"/>
              <a:gd name="connsiteX3" fmla="*/ 3127921 w 4697143"/>
              <a:gd name="connsiteY3" fmla="*/ 2546106 h 4037738"/>
              <a:gd name="connsiteX4" fmla="*/ 924137 w 4697143"/>
              <a:gd name="connsiteY4" fmla="*/ 4003987 h 4037738"/>
              <a:gd name="connsiteX5" fmla="*/ 6930 w 4697143"/>
              <a:gd name="connsiteY5" fmla="*/ 1110393 h 4037738"/>
              <a:gd name="connsiteX0" fmla="*/ 6930 w 4697143"/>
              <a:gd name="connsiteY0" fmla="*/ 1146328 h 4073673"/>
              <a:gd name="connsiteX1" fmla="*/ 1342301 w 4697143"/>
              <a:gd name="connsiteY1" fmla="*/ 102388 h 4073673"/>
              <a:gd name="connsiteX2" fmla="*/ 4659943 w 4697143"/>
              <a:gd name="connsiteY2" fmla="*/ 400370 h 4073673"/>
              <a:gd name="connsiteX3" fmla="*/ 3127921 w 4697143"/>
              <a:gd name="connsiteY3" fmla="*/ 2582041 h 4073673"/>
              <a:gd name="connsiteX4" fmla="*/ 924137 w 4697143"/>
              <a:gd name="connsiteY4" fmla="*/ 4039922 h 4073673"/>
              <a:gd name="connsiteX5" fmla="*/ 6930 w 4697143"/>
              <a:gd name="connsiteY5" fmla="*/ 1146328 h 4073673"/>
              <a:gd name="connsiteX0" fmla="*/ 17643 w 4707856"/>
              <a:gd name="connsiteY0" fmla="*/ 952028 h 3879373"/>
              <a:gd name="connsiteX1" fmla="*/ 1657814 w 4707856"/>
              <a:gd name="connsiteY1" fmla="*/ 121448 h 3879373"/>
              <a:gd name="connsiteX2" fmla="*/ 4670656 w 4707856"/>
              <a:gd name="connsiteY2" fmla="*/ 206070 h 3879373"/>
              <a:gd name="connsiteX3" fmla="*/ 3138634 w 4707856"/>
              <a:gd name="connsiteY3" fmla="*/ 2387741 h 3879373"/>
              <a:gd name="connsiteX4" fmla="*/ 934850 w 4707856"/>
              <a:gd name="connsiteY4" fmla="*/ 3845622 h 3879373"/>
              <a:gd name="connsiteX5" fmla="*/ 17643 w 4707856"/>
              <a:gd name="connsiteY5" fmla="*/ 952028 h 3879373"/>
              <a:gd name="connsiteX0" fmla="*/ 20579 w 4710792"/>
              <a:gd name="connsiteY0" fmla="*/ 1016096 h 3943441"/>
              <a:gd name="connsiteX1" fmla="*/ 1731870 w 4710792"/>
              <a:gd name="connsiteY1" fmla="*/ 114396 h 3943441"/>
              <a:gd name="connsiteX2" fmla="*/ 4673592 w 4710792"/>
              <a:gd name="connsiteY2" fmla="*/ 270138 h 3943441"/>
              <a:gd name="connsiteX3" fmla="*/ 3141570 w 4710792"/>
              <a:gd name="connsiteY3" fmla="*/ 2451809 h 3943441"/>
              <a:gd name="connsiteX4" fmla="*/ 937786 w 4710792"/>
              <a:gd name="connsiteY4" fmla="*/ 3909690 h 3943441"/>
              <a:gd name="connsiteX5" fmla="*/ 20579 w 4710792"/>
              <a:gd name="connsiteY5" fmla="*/ 1016096 h 3943441"/>
              <a:gd name="connsiteX0" fmla="*/ 20579 w 4710792"/>
              <a:gd name="connsiteY0" fmla="*/ 1085472 h 4012817"/>
              <a:gd name="connsiteX1" fmla="*/ 1731870 w 4710792"/>
              <a:gd name="connsiteY1" fmla="*/ 183772 h 4012817"/>
              <a:gd name="connsiteX2" fmla="*/ 4673592 w 4710792"/>
              <a:gd name="connsiteY2" fmla="*/ 339514 h 4012817"/>
              <a:gd name="connsiteX3" fmla="*/ 3141570 w 4710792"/>
              <a:gd name="connsiteY3" fmla="*/ 2521185 h 4012817"/>
              <a:gd name="connsiteX4" fmla="*/ 937786 w 4710792"/>
              <a:gd name="connsiteY4" fmla="*/ 3979066 h 4012817"/>
              <a:gd name="connsiteX5" fmla="*/ 20579 w 4710792"/>
              <a:gd name="connsiteY5" fmla="*/ 1085472 h 4012817"/>
              <a:gd name="connsiteX0" fmla="*/ 182012 w 4872225"/>
              <a:gd name="connsiteY0" fmla="*/ 1065944 h 3993289"/>
              <a:gd name="connsiteX1" fmla="*/ 1893303 w 4872225"/>
              <a:gd name="connsiteY1" fmla="*/ 164244 h 3993289"/>
              <a:gd name="connsiteX2" fmla="*/ 4835025 w 4872225"/>
              <a:gd name="connsiteY2" fmla="*/ 319986 h 3993289"/>
              <a:gd name="connsiteX3" fmla="*/ 3303003 w 4872225"/>
              <a:gd name="connsiteY3" fmla="*/ 2501657 h 3993289"/>
              <a:gd name="connsiteX4" fmla="*/ 1099219 w 4872225"/>
              <a:gd name="connsiteY4" fmla="*/ 3959538 h 3993289"/>
              <a:gd name="connsiteX5" fmla="*/ 182012 w 4872225"/>
              <a:gd name="connsiteY5" fmla="*/ 1065944 h 3993289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427828 w 5118041"/>
              <a:gd name="connsiteY0" fmla="*/ 1070398 h 3262916"/>
              <a:gd name="connsiteX1" fmla="*/ 2139119 w 5118041"/>
              <a:gd name="connsiteY1" fmla="*/ 168698 h 3262916"/>
              <a:gd name="connsiteX2" fmla="*/ 5080841 w 5118041"/>
              <a:gd name="connsiteY2" fmla="*/ 324440 h 3262916"/>
              <a:gd name="connsiteX3" fmla="*/ 3548819 w 5118041"/>
              <a:gd name="connsiteY3" fmla="*/ 2506111 h 3262916"/>
              <a:gd name="connsiteX4" fmla="*/ 257915 w 5118041"/>
              <a:gd name="connsiteY4" fmla="*/ 3181672 h 3262916"/>
              <a:gd name="connsiteX5" fmla="*/ 427828 w 5118041"/>
              <a:gd name="connsiteY5" fmla="*/ 1070398 h 3262916"/>
              <a:gd name="connsiteX0" fmla="*/ 612499 w 5302712"/>
              <a:gd name="connsiteY0" fmla="*/ 1070398 h 3645742"/>
              <a:gd name="connsiteX1" fmla="*/ 2323790 w 5302712"/>
              <a:gd name="connsiteY1" fmla="*/ 168698 h 3645742"/>
              <a:gd name="connsiteX2" fmla="*/ 5265512 w 5302712"/>
              <a:gd name="connsiteY2" fmla="*/ 324440 h 3645742"/>
              <a:gd name="connsiteX3" fmla="*/ 3733490 w 5302712"/>
              <a:gd name="connsiteY3" fmla="*/ 2506111 h 3645742"/>
              <a:gd name="connsiteX4" fmla="*/ 442586 w 5302712"/>
              <a:gd name="connsiteY4" fmla="*/ 3181672 h 3645742"/>
              <a:gd name="connsiteX5" fmla="*/ 612499 w 5302712"/>
              <a:gd name="connsiteY5" fmla="*/ 1070398 h 3645742"/>
              <a:gd name="connsiteX0" fmla="*/ 643596 w 5333809"/>
              <a:gd name="connsiteY0" fmla="*/ 1070763 h 3662119"/>
              <a:gd name="connsiteX1" fmla="*/ 2354887 w 5333809"/>
              <a:gd name="connsiteY1" fmla="*/ 169063 h 3662119"/>
              <a:gd name="connsiteX2" fmla="*/ 5296609 w 5333809"/>
              <a:gd name="connsiteY2" fmla="*/ 324805 h 3662119"/>
              <a:gd name="connsiteX3" fmla="*/ 3764587 w 5333809"/>
              <a:gd name="connsiteY3" fmla="*/ 2506476 h 3662119"/>
              <a:gd name="connsiteX4" fmla="*/ 433043 w 5333809"/>
              <a:gd name="connsiteY4" fmla="*/ 3202357 h 3662119"/>
              <a:gd name="connsiteX5" fmla="*/ 643596 w 5333809"/>
              <a:gd name="connsiteY5" fmla="*/ 1070763 h 3662119"/>
              <a:gd name="connsiteX0" fmla="*/ 539779 w 5229992"/>
              <a:gd name="connsiteY0" fmla="*/ 1070763 h 3475257"/>
              <a:gd name="connsiteX1" fmla="*/ 2251070 w 5229992"/>
              <a:gd name="connsiteY1" fmla="*/ 169063 h 3475257"/>
              <a:gd name="connsiteX2" fmla="*/ 5192792 w 5229992"/>
              <a:gd name="connsiteY2" fmla="*/ 324805 h 3475257"/>
              <a:gd name="connsiteX3" fmla="*/ 3660770 w 5229992"/>
              <a:gd name="connsiteY3" fmla="*/ 2506476 h 3475257"/>
              <a:gd name="connsiteX4" fmla="*/ 329226 w 5229992"/>
              <a:gd name="connsiteY4" fmla="*/ 3202357 h 3475257"/>
              <a:gd name="connsiteX5" fmla="*/ 539779 w 5229992"/>
              <a:gd name="connsiteY5" fmla="*/ 1070763 h 3475257"/>
              <a:gd name="connsiteX0" fmla="*/ 651833 w 5342046"/>
              <a:gd name="connsiteY0" fmla="*/ 1065249 h 3228466"/>
              <a:gd name="connsiteX1" fmla="*/ 2363124 w 5342046"/>
              <a:gd name="connsiteY1" fmla="*/ 163549 h 3228466"/>
              <a:gd name="connsiteX2" fmla="*/ 5304846 w 5342046"/>
              <a:gd name="connsiteY2" fmla="*/ 319291 h 3228466"/>
              <a:gd name="connsiteX3" fmla="*/ 3772824 w 5342046"/>
              <a:gd name="connsiteY3" fmla="*/ 2500962 h 3228466"/>
              <a:gd name="connsiteX4" fmla="*/ 299040 w 5342046"/>
              <a:gd name="connsiteY4" fmla="*/ 2881883 h 3228466"/>
              <a:gd name="connsiteX5" fmla="*/ 651833 w 5342046"/>
              <a:gd name="connsiteY5" fmla="*/ 1065249 h 3228466"/>
              <a:gd name="connsiteX0" fmla="*/ 460203 w 5130943"/>
              <a:gd name="connsiteY0" fmla="*/ 1065249 h 2921290"/>
              <a:gd name="connsiteX1" fmla="*/ 2171494 w 5130943"/>
              <a:gd name="connsiteY1" fmla="*/ 163549 h 2921290"/>
              <a:gd name="connsiteX2" fmla="*/ 5113216 w 5130943"/>
              <a:gd name="connsiteY2" fmla="*/ 319291 h 2921290"/>
              <a:gd name="connsiteX3" fmla="*/ 2067354 w 5130943"/>
              <a:gd name="connsiteY3" fmla="*/ 2064082 h 2921290"/>
              <a:gd name="connsiteX4" fmla="*/ 107410 w 5130943"/>
              <a:gd name="connsiteY4" fmla="*/ 2881883 h 2921290"/>
              <a:gd name="connsiteX5" fmla="*/ 460203 w 5130943"/>
              <a:gd name="connsiteY5" fmla="*/ 1065249 h 2921290"/>
              <a:gd name="connsiteX0" fmla="*/ 448420 w 5118212"/>
              <a:gd name="connsiteY0" fmla="*/ 1065249 h 3313363"/>
              <a:gd name="connsiteX1" fmla="*/ 2159711 w 5118212"/>
              <a:gd name="connsiteY1" fmla="*/ 163549 h 3313363"/>
              <a:gd name="connsiteX2" fmla="*/ 5101433 w 5118212"/>
              <a:gd name="connsiteY2" fmla="*/ 319291 h 3313363"/>
              <a:gd name="connsiteX3" fmla="*/ 1893011 w 5118212"/>
              <a:gd name="connsiteY3" fmla="*/ 2998802 h 3313363"/>
              <a:gd name="connsiteX4" fmla="*/ 95627 w 5118212"/>
              <a:gd name="connsiteY4" fmla="*/ 2881883 h 3313363"/>
              <a:gd name="connsiteX5" fmla="*/ 448420 w 5118212"/>
              <a:gd name="connsiteY5" fmla="*/ 1065249 h 3313363"/>
              <a:gd name="connsiteX0" fmla="*/ 448420 w 3022960"/>
              <a:gd name="connsiteY0" fmla="*/ 920212 h 3168326"/>
              <a:gd name="connsiteX1" fmla="*/ 2159711 w 3022960"/>
              <a:gd name="connsiteY1" fmla="*/ 18512 h 3168326"/>
              <a:gd name="connsiteX2" fmla="*/ 2967833 w 3022960"/>
              <a:gd name="connsiteY2" fmla="*/ 1698254 h 3168326"/>
              <a:gd name="connsiteX3" fmla="*/ 1893011 w 3022960"/>
              <a:gd name="connsiteY3" fmla="*/ 2853765 h 3168326"/>
              <a:gd name="connsiteX4" fmla="*/ 95627 w 3022960"/>
              <a:gd name="connsiteY4" fmla="*/ 2736846 h 3168326"/>
              <a:gd name="connsiteX5" fmla="*/ 448420 w 3022960"/>
              <a:gd name="connsiteY5" fmla="*/ 920212 h 3168326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02881"/>
              <a:gd name="connsiteY0" fmla="*/ 911459 h 3159573"/>
              <a:gd name="connsiteX1" fmla="*/ 2159711 w 3202881"/>
              <a:gd name="connsiteY1" fmla="*/ 9759 h 3159573"/>
              <a:gd name="connsiteX2" fmla="*/ 3201513 w 3202881"/>
              <a:gd name="connsiteY2" fmla="*/ 1445661 h 3159573"/>
              <a:gd name="connsiteX3" fmla="*/ 1893011 w 3202881"/>
              <a:gd name="connsiteY3" fmla="*/ 2845012 h 3159573"/>
              <a:gd name="connsiteX4" fmla="*/ 95627 w 3202881"/>
              <a:gd name="connsiteY4" fmla="*/ 2728093 h 3159573"/>
              <a:gd name="connsiteX5" fmla="*/ 448420 w 3202881"/>
              <a:gd name="connsiteY5" fmla="*/ 911459 h 3159573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8643 w 3183104"/>
              <a:gd name="connsiteY0" fmla="*/ 911459 h 3290392"/>
              <a:gd name="connsiteX1" fmla="*/ 2139934 w 3183104"/>
              <a:gd name="connsiteY1" fmla="*/ 9759 h 3290392"/>
              <a:gd name="connsiteX2" fmla="*/ 3181736 w 3183104"/>
              <a:gd name="connsiteY2" fmla="*/ 1445661 h 3290392"/>
              <a:gd name="connsiteX3" fmla="*/ 1598914 w 3183104"/>
              <a:gd name="connsiteY3" fmla="*/ 3017732 h 3290392"/>
              <a:gd name="connsiteX4" fmla="*/ 75850 w 3183104"/>
              <a:gd name="connsiteY4" fmla="*/ 2728093 h 3290392"/>
              <a:gd name="connsiteX5" fmla="*/ 428643 w 3183104"/>
              <a:gd name="connsiteY5" fmla="*/ 911459 h 3290392"/>
              <a:gd name="connsiteX0" fmla="*/ 521764 w 3276225"/>
              <a:gd name="connsiteY0" fmla="*/ 911459 h 3313352"/>
              <a:gd name="connsiteX1" fmla="*/ 2233055 w 3276225"/>
              <a:gd name="connsiteY1" fmla="*/ 9759 h 3313352"/>
              <a:gd name="connsiteX2" fmla="*/ 3274857 w 3276225"/>
              <a:gd name="connsiteY2" fmla="*/ 1445661 h 3313352"/>
              <a:gd name="connsiteX3" fmla="*/ 1692035 w 3276225"/>
              <a:gd name="connsiteY3" fmla="*/ 3017732 h 3313352"/>
              <a:gd name="connsiteX4" fmla="*/ 168971 w 3276225"/>
              <a:gd name="connsiteY4" fmla="*/ 2728093 h 3313352"/>
              <a:gd name="connsiteX5" fmla="*/ 521764 w 3276225"/>
              <a:gd name="connsiteY5" fmla="*/ 911459 h 3313352"/>
              <a:gd name="connsiteX0" fmla="*/ 685864 w 3440325"/>
              <a:gd name="connsiteY0" fmla="*/ 911061 h 3272719"/>
              <a:gd name="connsiteX1" fmla="*/ 2397155 w 3440325"/>
              <a:gd name="connsiteY1" fmla="*/ 9361 h 3272719"/>
              <a:gd name="connsiteX2" fmla="*/ 3438957 w 3440325"/>
              <a:gd name="connsiteY2" fmla="*/ 1445263 h 3272719"/>
              <a:gd name="connsiteX3" fmla="*/ 1856135 w 3440325"/>
              <a:gd name="connsiteY3" fmla="*/ 3017334 h 3272719"/>
              <a:gd name="connsiteX4" fmla="*/ 140031 w 3440325"/>
              <a:gd name="connsiteY4" fmla="*/ 2565135 h 3272719"/>
              <a:gd name="connsiteX5" fmla="*/ 685864 w 3440325"/>
              <a:gd name="connsiteY5" fmla="*/ 911061 h 3272719"/>
              <a:gd name="connsiteX0" fmla="*/ 644035 w 3398496"/>
              <a:gd name="connsiteY0" fmla="*/ 911061 h 3304148"/>
              <a:gd name="connsiteX1" fmla="*/ 2355326 w 3398496"/>
              <a:gd name="connsiteY1" fmla="*/ 9361 h 3304148"/>
              <a:gd name="connsiteX2" fmla="*/ 3397128 w 3398496"/>
              <a:gd name="connsiteY2" fmla="*/ 1445263 h 3304148"/>
              <a:gd name="connsiteX3" fmla="*/ 1814306 w 3398496"/>
              <a:gd name="connsiteY3" fmla="*/ 3017334 h 3304148"/>
              <a:gd name="connsiteX4" fmla="*/ 98202 w 3398496"/>
              <a:gd name="connsiteY4" fmla="*/ 2565135 h 3304148"/>
              <a:gd name="connsiteX5" fmla="*/ 644035 w 3398496"/>
              <a:gd name="connsiteY5" fmla="*/ 911061 h 3304148"/>
              <a:gd name="connsiteX0" fmla="*/ 644035 w 3416650"/>
              <a:gd name="connsiteY0" fmla="*/ 1094407 h 3487494"/>
              <a:gd name="connsiteX1" fmla="*/ 2355326 w 3416650"/>
              <a:gd name="connsiteY1" fmla="*/ 192707 h 3487494"/>
              <a:gd name="connsiteX2" fmla="*/ 3397128 w 3416650"/>
              <a:gd name="connsiteY2" fmla="*/ 1628609 h 3487494"/>
              <a:gd name="connsiteX3" fmla="*/ 1814306 w 3416650"/>
              <a:gd name="connsiteY3" fmla="*/ 3200680 h 3487494"/>
              <a:gd name="connsiteX4" fmla="*/ 98202 w 3416650"/>
              <a:gd name="connsiteY4" fmla="*/ 2748481 h 3487494"/>
              <a:gd name="connsiteX5" fmla="*/ 644035 w 3416650"/>
              <a:gd name="connsiteY5" fmla="*/ 1094407 h 3487494"/>
              <a:gd name="connsiteX0" fmla="*/ 644035 w 3400596"/>
              <a:gd name="connsiteY0" fmla="*/ 1098441 h 3491528"/>
              <a:gd name="connsiteX1" fmla="*/ 2355326 w 3400596"/>
              <a:gd name="connsiteY1" fmla="*/ 196741 h 3491528"/>
              <a:gd name="connsiteX2" fmla="*/ 3397128 w 3400596"/>
              <a:gd name="connsiteY2" fmla="*/ 1632643 h 3491528"/>
              <a:gd name="connsiteX3" fmla="*/ 1814306 w 3400596"/>
              <a:gd name="connsiteY3" fmla="*/ 3204714 h 3491528"/>
              <a:gd name="connsiteX4" fmla="*/ 98202 w 3400596"/>
              <a:gd name="connsiteY4" fmla="*/ 2752515 h 3491528"/>
              <a:gd name="connsiteX5" fmla="*/ 644035 w 3400596"/>
              <a:gd name="connsiteY5" fmla="*/ 1098441 h 3491528"/>
              <a:gd name="connsiteX0" fmla="*/ 638916 w 3393711"/>
              <a:gd name="connsiteY0" fmla="*/ 1171853 h 3564940"/>
              <a:gd name="connsiteX1" fmla="*/ 2075887 w 3393711"/>
              <a:gd name="connsiteY1" fmla="*/ 188873 h 3564940"/>
              <a:gd name="connsiteX2" fmla="*/ 3392009 w 3393711"/>
              <a:gd name="connsiteY2" fmla="*/ 1706055 h 3564940"/>
              <a:gd name="connsiteX3" fmla="*/ 1809187 w 3393711"/>
              <a:gd name="connsiteY3" fmla="*/ 3278126 h 3564940"/>
              <a:gd name="connsiteX4" fmla="*/ 93083 w 3393711"/>
              <a:gd name="connsiteY4" fmla="*/ 2825927 h 3564940"/>
              <a:gd name="connsiteX5" fmla="*/ 638916 w 3393711"/>
              <a:gd name="connsiteY5" fmla="*/ 1171853 h 3564940"/>
              <a:gd name="connsiteX0" fmla="*/ 638916 w 3396092"/>
              <a:gd name="connsiteY0" fmla="*/ 1088150 h 3481237"/>
              <a:gd name="connsiteX1" fmla="*/ 2075887 w 3396092"/>
              <a:gd name="connsiteY1" fmla="*/ 105170 h 3481237"/>
              <a:gd name="connsiteX2" fmla="*/ 3392009 w 3396092"/>
              <a:gd name="connsiteY2" fmla="*/ 1622352 h 3481237"/>
              <a:gd name="connsiteX3" fmla="*/ 1809187 w 3396092"/>
              <a:gd name="connsiteY3" fmla="*/ 3194423 h 3481237"/>
              <a:gd name="connsiteX4" fmla="*/ 93083 w 3396092"/>
              <a:gd name="connsiteY4" fmla="*/ 2742224 h 3481237"/>
              <a:gd name="connsiteX5" fmla="*/ 638916 w 3396092"/>
              <a:gd name="connsiteY5" fmla="*/ 1088150 h 3481237"/>
              <a:gd name="connsiteX0" fmla="*/ 665581 w 3422757"/>
              <a:gd name="connsiteY0" fmla="*/ 1089678 h 3482765"/>
              <a:gd name="connsiteX1" fmla="*/ 2102552 w 3422757"/>
              <a:gd name="connsiteY1" fmla="*/ 106698 h 3482765"/>
              <a:gd name="connsiteX2" fmla="*/ 3418674 w 3422757"/>
              <a:gd name="connsiteY2" fmla="*/ 1623880 h 3482765"/>
              <a:gd name="connsiteX3" fmla="*/ 1835852 w 3422757"/>
              <a:gd name="connsiteY3" fmla="*/ 3195951 h 3482765"/>
              <a:gd name="connsiteX4" fmla="*/ 119748 w 3422757"/>
              <a:gd name="connsiteY4" fmla="*/ 2743752 h 3482765"/>
              <a:gd name="connsiteX5" fmla="*/ 665581 w 3422757"/>
              <a:gd name="connsiteY5" fmla="*/ 1089678 h 3482765"/>
              <a:gd name="connsiteX0" fmla="*/ 545361 w 3397203"/>
              <a:gd name="connsiteY0" fmla="*/ 376325 h 3492047"/>
              <a:gd name="connsiteX1" fmla="*/ 2080103 w 3397203"/>
              <a:gd name="connsiteY1" fmla="*/ 142917 h 3492047"/>
              <a:gd name="connsiteX2" fmla="*/ 3396225 w 3397203"/>
              <a:gd name="connsiteY2" fmla="*/ 1660099 h 3492047"/>
              <a:gd name="connsiteX3" fmla="*/ 1813403 w 3397203"/>
              <a:gd name="connsiteY3" fmla="*/ 3232170 h 3492047"/>
              <a:gd name="connsiteX4" fmla="*/ 97299 w 3397203"/>
              <a:gd name="connsiteY4" fmla="*/ 2779971 h 3492047"/>
              <a:gd name="connsiteX5" fmla="*/ 545361 w 3397203"/>
              <a:gd name="connsiteY5" fmla="*/ 376325 h 3492047"/>
              <a:gd name="connsiteX0" fmla="*/ 518685 w 3370797"/>
              <a:gd name="connsiteY0" fmla="*/ 196445 h 3312167"/>
              <a:gd name="connsiteX1" fmla="*/ 2248968 w 3370797"/>
              <a:gd name="connsiteY1" fmla="*/ 288938 h 3312167"/>
              <a:gd name="connsiteX2" fmla="*/ 3369549 w 3370797"/>
              <a:gd name="connsiteY2" fmla="*/ 1480219 h 3312167"/>
              <a:gd name="connsiteX3" fmla="*/ 1786727 w 3370797"/>
              <a:gd name="connsiteY3" fmla="*/ 3052290 h 3312167"/>
              <a:gd name="connsiteX4" fmla="*/ 70623 w 3370797"/>
              <a:gd name="connsiteY4" fmla="*/ 2600091 h 3312167"/>
              <a:gd name="connsiteX5" fmla="*/ 518685 w 3370797"/>
              <a:gd name="connsiteY5" fmla="*/ 196445 h 3312167"/>
              <a:gd name="connsiteX0" fmla="*/ 518685 w 2532582"/>
              <a:gd name="connsiteY0" fmla="*/ 178323 h 3294045"/>
              <a:gd name="connsiteX1" fmla="*/ 2248968 w 2532582"/>
              <a:gd name="connsiteY1" fmla="*/ 270816 h 3294045"/>
              <a:gd name="connsiteX2" fmla="*/ 2511343 w 2532582"/>
              <a:gd name="connsiteY2" fmla="*/ 1016700 h 3294045"/>
              <a:gd name="connsiteX3" fmla="*/ 1786727 w 2532582"/>
              <a:gd name="connsiteY3" fmla="*/ 3034168 h 3294045"/>
              <a:gd name="connsiteX4" fmla="*/ 70623 w 2532582"/>
              <a:gd name="connsiteY4" fmla="*/ 2581969 h 3294045"/>
              <a:gd name="connsiteX5" fmla="*/ 518685 w 2532582"/>
              <a:gd name="connsiteY5" fmla="*/ 178323 h 3294045"/>
              <a:gd name="connsiteX0" fmla="*/ 518685 w 2511343"/>
              <a:gd name="connsiteY0" fmla="*/ 178323 h 3294045"/>
              <a:gd name="connsiteX1" fmla="*/ 2248968 w 2511343"/>
              <a:gd name="connsiteY1" fmla="*/ 270816 h 3294045"/>
              <a:gd name="connsiteX2" fmla="*/ 2511343 w 2511343"/>
              <a:gd name="connsiteY2" fmla="*/ 1016700 h 3294045"/>
              <a:gd name="connsiteX3" fmla="*/ 1786727 w 2511343"/>
              <a:gd name="connsiteY3" fmla="*/ 3034168 h 3294045"/>
              <a:gd name="connsiteX4" fmla="*/ 70623 w 2511343"/>
              <a:gd name="connsiteY4" fmla="*/ 2581969 h 3294045"/>
              <a:gd name="connsiteX5" fmla="*/ 518685 w 2511343"/>
              <a:gd name="connsiteY5" fmla="*/ 178323 h 3294045"/>
              <a:gd name="connsiteX0" fmla="*/ 518685 w 2604702"/>
              <a:gd name="connsiteY0" fmla="*/ 247977 h 3363699"/>
              <a:gd name="connsiteX1" fmla="*/ 2248968 w 2604702"/>
              <a:gd name="connsiteY1" fmla="*/ 340470 h 3363699"/>
              <a:gd name="connsiteX2" fmla="*/ 2511343 w 2604702"/>
              <a:gd name="connsiteY2" fmla="*/ 1086354 h 3363699"/>
              <a:gd name="connsiteX3" fmla="*/ 1786727 w 2604702"/>
              <a:gd name="connsiteY3" fmla="*/ 3103822 h 3363699"/>
              <a:gd name="connsiteX4" fmla="*/ 70623 w 2604702"/>
              <a:gd name="connsiteY4" fmla="*/ 2651623 h 3363699"/>
              <a:gd name="connsiteX5" fmla="*/ 518685 w 2604702"/>
              <a:gd name="connsiteY5" fmla="*/ 247977 h 3363699"/>
              <a:gd name="connsiteX0" fmla="*/ 518685 w 2604906"/>
              <a:gd name="connsiteY0" fmla="*/ 178323 h 3294045"/>
              <a:gd name="connsiteX1" fmla="*/ 2248968 w 2604906"/>
              <a:gd name="connsiteY1" fmla="*/ 270816 h 3294045"/>
              <a:gd name="connsiteX2" fmla="*/ 2511343 w 2604906"/>
              <a:gd name="connsiteY2" fmla="*/ 1016700 h 3294045"/>
              <a:gd name="connsiteX3" fmla="*/ 1786727 w 2604906"/>
              <a:gd name="connsiteY3" fmla="*/ 3034168 h 3294045"/>
              <a:gd name="connsiteX4" fmla="*/ 70623 w 2604906"/>
              <a:gd name="connsiteY4" fmla="*/ 2581969 h 3294045"/>
              <a:gd name="connsiteX5" fmla="*/ 518685 w 2604906"/>
              <a:gd name="connsiteY5" fmla="*/ 178323 h 3294045"/>
              <a:gd name="connsiteX0" fmla="*/ 518685 w 2668132"/>
              <a:gd name="connsiteY0" fmla="*/ 181254 h 3296976"/>
              <a:gd name="connsiteX1" fmla="*/ 2248968 w 2668132"/>
              <a:gd name="connsiteY1" fmla="*/ 273747 h 3296976"/>
              <a:gd name="connsiteX2" fmla="*/ 2587386 w 2668132"/>
              <a:gd name="connsiteY2" fmla="*/ 1095674 h 3296976"/>
              <a:gd name="connsiteX3" fmla="*/ 1786727 w 2668132"/>
              <a:gd name="connsiteY3" fmla="*/ 3037099 h 3296976"/>
              <a:gd name="connsiteX4" fmla="*/ 70623 w 2668132"/>
              <a:gd name="connsiteY4" fmla="*/ 2584900 h 3296976"/>
              <a:gd name="connsiteX5" fmla="*/ 518685 w 2668132"/>
              <a:gd name="connsiteY5" fmla="*/ 181254 h 3296976"/>
              <a:gd name="connsiteX0" fmla="*/ 513826 w 2585562"/>
              <a:gd name="connsiteY0" fmla="*/ 233729 h 3349451"/>
              <a:gd name="connsiteX1" fmla="*/ 1994251 w 2585562"/>
              <a:gd name="connsiteY1" fmla="*/ 195862 h 3349451"/>
              <a:gd name="connsiteX2" fmla="*/ 2582527 w 2585562"/>
              <a:gd name="connsiteY2" fmla="*/ 1148149 h 3349451"/>
              <a:gd name="connsiteX3" fmla="*/ 1781868 w 2585562"/>
              <a:gd name="connsiteY3" fmla="*/ 3089574 h 3349451"/>
              <a:gd name="connsiteX4" fmla="*/ 65764 w 2585562"/>
              <a:gd name="connsiteY4" fmla="*/ 2637375 h 3349451"/>
              <a:gd name="connsiteX5" fmla="*/ 513826 w 2585562"/>
              <a:gd name="connsiteY5" fmla="*/ 233729 h 3349451"/>
              <a:gd name="connsiteX0" fmla="*/ 513826 w 2584980"/>
              <a:gd name="connsiteY0" fmla="*/ 220536 h 3336258"/>
              <a:gd name="connsiteX1" fmla="*/ 1994251 w 2584980"/>
              <a:gd name="connsiteY1" fmla="*/ 182669 h 3336258"/>
              <a:gd name="connsiteX2" fmla="*/ 2582527 w 2584980"/>
              <a:gd name="connsiteY2" fmla="*/ 1134956 h 3336258"/>
              <a:gd name="connsiteX3" fmla="*/ 1781868 w 2584980"/>
              <a:gd name="connsiteY3" fmla="*/ 3076381 h 3336258"/>
              <a:gd name="connsiteX4" fmla="*/ 65764 w 2584980"/>
              <a:gd name="connsiteY4" fmla="*/ 2624182 h 3336258"/>
              <a:gd name="connsiteX5" fmla="*/ 513826 w 2584980"/>
              <a:gd name="connsiteY5" fmla="*/ 220536 h 3336258"/>
              <a:gd name="connsiteX0" fmla="*/ 513826 w 2718045"/>
              <a:gd name="connsiteY0" fmla="*/ 220536 h 3336258"/>
              <a:gd name="connsiteX1" fmla="*/ 1994251 w 2718045"/>
              <a:gd name="connsiteY1" fmla="*/ 182669 h 3336258"/>
              <a:gd name="connsiteX2" fmla="*/ 2582527 w 2718045"/>
              <a:gd name="connsiteY2" fmla="*/ 1134956 h 3336258"/>
              <a:gd name="connsiteX3" fmla="*/ 1781868 w 2718045"/>
              <a:gd name="connsiteY3" fmla="*/ 3076381 h 3336258"/>
              <a:gd name="connsiteX4" fmla="*/ 65764 w 2718045"/>
              <a:gd name="connsiteY4" fmla="*/ 2624182 h 3336258"/>
              <a:gd name="connsiteX5" fmla="*/ 513826 w 2718045"/>
              <a:gd name="connsiteY5" fmla="*/ 220536 h 3336258"/>
              <a:gd name="connsiteX0" fmla="*/ 513826 w 2718045"/>
              <a:gd name="connsiteY0" fmla="*/ 277881 h 3393603"/>
              <a:gd name="connsiteX1" fmla="*/ 1994251 w 2718045"/>
              <a:gd name="connsiteY1" fmla="*/ 240014 h 3393603"/>
              <a:gd name="connsiteX2" fmla="*/ 2582527 w 2718045"/>
              <a:gd name="connsiteY2" fmla="*/ 1192301 h 3393603"/>
              <a:gd name="connsiteX3" fmla="*/ 1781868 w 2718045"/>
              <a:gd name="connsiteY3" fmla="*/ 3133726 h 3393603"/>
              <a:gd name="connsiteX4" fmla="*/ 65764 w 2718045"/>
              <a:gd name="connsiteY4" fmla="*/ 2681527 h 3393603"/>
              <a:gd name="connsiteX5" fmla="*/ 513826 w 2718045"/>
              <a:gd name="connsiteY5" fmla="*/ 277881 h 3393603"/>
              <a:gd name="connsiteX0" fmla="*/ 520046 w 2766482"/>
              <a:gd name="connsiteY0" fmla="*/ 239547 h 3355269"/>
              <a:gd name="connsiteX1" fmla="*/ 2315508 w 2766482"/>
              <a:gd name="connsiteY1" fmla="*/ 277723 h 3355269"/>
              <a:gd name="connsiteX2" fmla="*/ 2588747 w 2766482"/>
              <a:gd name="connsiteY2" fmla="*/ 1153967 h 3355269"/>
              <a:gd name="connsiteX3" fmla="*/ 1788088 w 2766482"/>
              <a:gd name="connsiteY3" fmla="*/ 3095392 h 3355269"/>
              <a:gd name="connsiteX4" fmla="*/ 71984 w 2766482"/>
              <a:gd name="connsiteY4" fmla="*/ 2643193 h 3355269"/>
              <a:gd name="connsiteX5" fmla="*/ 520046 w 2766482"/>
              <a:gd name="connsiteY5" fmla="*/ 239547 h 3355269"/>
              <a:gd name="connsiteX0" fmla="*/ 520046 w 2631614"/>
              <a:gd name="connsiteY0" fmla="*/ 207230 h 3322952"/>
              <a:gd name="connsiteX1" fmla="*/ 2315508 w 2631614"/>
              <a:gd name="connsiteY1" fmla="*/ 245406 h 3322952"/>
              <a:gd name="connsiteX2" fmla="*/ 2588747 w 2631614"/>
              <a:gd name="connsiteY2" fmla="*/ 1121650 h 3322952"/>
              <a:gd name="connsiteX3" fmla="*/ 1788088 w 2631614"/>
              <a:gd name="connsiteY3" fmla="*/ 3063075 h 3322952"/>
              <a:gd name="connsiteX4" fmla="*/ 71984 w 2631614"/>
              <a:gd name="connsiteY4" fmla="*/ 2610876 h 3322952"/>
              <a:gd name="connsiteX5" fmla="*/ 520046 w 2631614"/>
              <a:gd name="connsiteY5" fmla="*/ 207230 h 3322952"/>
              <a:gd name="connsiteX0" fmla="*/ 515454 w 2591266"/>
              <a:gd name="connsiteY0" fmla="*/ 230542 h 3346264"/>
              <a:gd name="connsiteX1" fmla="*/ 2082786 w 2591266"/>
              <a:gd name="connsiteY1" fmla="*/ 214402 h 3346264"/>
              <a:gd name="connsiteX2" fmla="*/ 2584155 w 2591266"/>
              <a:gd name="connsiteY2" fmla="*/ 1144962 h 3346264"/>
              <a:gd name="connsiteX3" fmla="*/ 1783496 w 2591266"/>
              <a:gd name="connsiteY3" fmla="*/ 3086387 h 3346264"/>
              <a:gd name="connsiteX4" fmla="*/ 67392 w 2591266"/>
              <a:gd name="connsiteY4" fmla="*/ 2634188 h 3346264"/>
              <a:gd name="connsiteX5" fmla="*/ 515454 w 2591266"/>
              <a:gd name="connsiteY5" fmla="*/ 230542 h 3346264"/>
              <a:gd name="connsiteX0" fmla="*/ 515454 w 2765041"/>
              <a:gd name="connsiteY0" fmla="*/ 230542 h 3346264"/>
              <a:gd name="connsiteX1" fmla="*/ 2082786 w 2765041"/>
              <a:gd name="connsiteY1" fmla="*/ 214402 h 3346264"/>
              <a:gd name="connsiteX2" fmla="*/ 2584155 w 2765041"/>
              <a:gd name="connsiteY2" fmla="*/ 1144962 h 3346264"/>
              <a:gd name="connsiteX3" fmla="*/ 1783496 w 2765041"/>
              <a:gd name="connsiteY3" fmla="*/ 3086387 h 3346264"/>
              <a:gd name="connsiteX4" fmla="*/ 67392 w 2765041"/>
              <a:gd name="connsiteY4" fmla="*/ 2634188 h 3346264"/>
              <a:gd name="connsiteX5" fmla="*/ 515454 w 2765041"/>
              <a:gd name="connsiteY5" fmla="*/ 230542 h 3346264"/>
              <a:gd name="connsiteX0" fmla="*/ 515454 w 2765041"/>
              <a:gd name="connsiteY0" fmla="*/ 255176 h 3370898"/>
              <a:gd name="connsiteX1" fmla="*/ 2082786 w 2765041"/>
              <a:gd name="connsiteY1" fmla="*/ 239036 h 3370898"/>
              <a:gd name="connsiteX2" fmla="*/ 2584155 w 2765041"/>
              <a:gd name="connsiteY2" fmla="*/ 1169596 h 3370898"/>
              <a:gd name="connsiteX3" fmla="*/ 1783496 w 2765041"/>
              <a:gd name="connsiteY3" fmla="*/ 3111021 h 3370898"/>
              <a:gd name="connsiteX4" fmla="*/ 67392 w 2765041"/>
              <a:gd name="connsiteY4" fmla="*/ 2658822 h 3370898"/>
              <a:gd name="connsiteX5" fmla="*/ 515454 w 2765041"/>
              <a:gd name="connsiteY5" fmla="*/ 255176 h 3370898"/>
              <a:gd name="connsiteX0" fmla="*/ 514836 w 2595432"/>
              <a:gd name="connsiteY0" fmla="*/ 260666 h 3376388"/>
              <a:gd name="connsiteX1" fmla="*/ 2049578 w 2595432"/>
              <a:gd name="connsiteY1" fmla="*/ 233663 h 3376388"/>
              <a:gd name="connsiteX2" fmla="*/ 2583537 w 2595432"/>
              <a:gd name="connsiteY2" fmla="*/ 1175086 h 3376388"/>
              <a:gd name="connsiteX3" fmla="*/ 1782878 w 2595432"/>
              <a:gd name="connsiteY3" fmla="*/ 3116511 h 3376388"/>
              <a:gd name="connsiteX4" fmla="*/ 66774 w 2595432"/>
              <a:gd name="connsiteY4" fmla="*/ 2664312 h 3376388"/>
              <a:gd name="connsiteX5" fmla="*/ 514836 w 2595432"/>
              <a:gd name="connsiteY5" fmla="*/ 260666 h 3376388"/>
              <a:gd name="connsiteX0" fmla="*/ 514836 w 2762066"/>
              <a:gd name="connsiteY0" fmla="*/ 260666 h 3376388"/>
              <a:gd name="connsiteX1" fmla="*/ 2049578 w 2762066"/>
              <a:gd name="connsiteY1" fmla="*/ 233663 h 3376388"/>
              <a:gd name="connsiteX2" fmla="*/ 2583537 w 2762066"/>
              <a:gd name="connsiteY2" fmla="*/ 1175086 h 3376388"/>
              <a:gd name="connsiteX3" fmla="*/ 1782878 w 2762066"/>
              <a:gd name="connsiteY3" fmla="*/ 3116511 h 3376388"/>
              <a:gd name="connsiteX4" fmla="*/ 66774 w 2762066"/>
              <a:gd name="connsiteY4" fmla="*/ 2664312 h 3376388"/>
              <a:gd name="connsiteX5" fmla="*/ 514836 w 2762066"/>
              <a:gd name="connsiteY5" fmla="*/ 260666 h 3376388"/>
              <a:gd name="connsiteX0" fmla="*/ 514836 w 2762066"/>
              <a:gd name="connsiteY0" fmla="*/ 256943 h 3372665"/>
              <a:gd name="connsiteX1" fmla="*/ 2049578 w 2762066"/>
              <a:gd name="connsiteY1" fmla="*/ 229940 h 3372665"/>
              <a:gd name="connsiteX2" fmla="*/ 2583537 w 2762066"/>
              <a:gd name="connsiteY2" fmla="*/ 1171363 h 3372665"/>
              <a:gd name="connsiteX3" fmla="*/ 1782878 w 2762066"/>
              <a:gd name="connsiteY3" fmla="*/ 3112788 h 3372665"/>
              <a:gd name="connsiteX4" fmla="*/ 66774 w 2762066"/>
              <a:gd name="connsiteY4" fmla="*/ 2660589 h 3372665"/>
              <a:gd name="connsiteX5" fmla="*/ 514836 w 2762066"/>
              <a:gd name="connsiteY5" fmla="*/ 256943 h 3372665"/>
              <a:gd name="connsiteX0" fmla="*/ 514836 w 2824867"/>
              <a:gd name="connsiteY0" fmla="*/ 231007 h 3346729"/>
              <a:gd name="connsiteX1" fmla="*/ 2049578 w 2824867"/>
              <a:gd name="connsiteY1" fmla="*/ 204004 h 3346729"/>
              <a:gd name="connsiteX2" fmla="*/ 2659582 w 2824867"/>
              <a:gd name="connsiteY2" fmla="*/ 1188881 h 3346729"/>
              <a:gd name="connsiteX3" fmla="*/ 1782878 w 2824867"/>
              <a:gd name="connsiteY3" fmla="*/ 3086852 h 3346729"/>
              <a:gd name="connsiteX4" fmla="*/ 66774 w 2824867"/>
              <a:gd name="connsiteY4" fmla="*/ 2634653 h 3346729"/>
              <a:gd name="connsiteX5" fmla="*/ 514836 w 2824867"/>
              <a:gd name="connsiteY5" fmla="*/ 231007 h 3346729"/>
              <a:gd name="connsiteX0" fmla="*/ 514836 w 2824867"/>
              <a:gd name="connsiteY0" fmla="*/ 266966 h 3382688"/>
              <a:gd name="connsiteX1" fmla="*/ 2049578 w 2824867"/>
              <a:gd name="connsiteY1" fmla="*/ 239963 h 3382688"/>
              <a:gd name="connsiteX2" fmla="*/ 2659582 w 2824867"/>
              <a:gd name="connsiteY2" fmla="*/ 1224840 h 3382688"/>
              <a:gd name="connsiteX3" fmla="*/ 1782878 w 2824867"/>
              <a:gd name="connsiteY3" fmla="*/ 3122811 h 3382688"/>
              <a:gd name="connsiteX4" fmla="*/ 66774 w 2824867"/>
              <a:gd name="connsiteY4" fmla="*/ 2670612 h 3382688"/>
              <a:gd name="connsiteX5" fmla="*/ 514836 w 2824867"/>
              <a:gd name="connsiteY5" fmla="*/ 266966 h 3382688"/>
              <a:gd name="connsiteX0" fmla="*/ 604065 w 3460460"/>
              <a:gd name="connsiteY0" fmla="*/ 266966 h 3106213"/>
              <a:gd name="connsiteX1" fmla="*/ 2138807 w 3460460"/>
              <a:gd name="connsiteY1" fmla="*/ 239963 h 3106213"/>
              <a:gd name="connsiteX2" fmla="*/ 2748811 w 3460460"/>
              <a:gd name="connsiteY2" fmla="*/ 1224840 h 3106213"/>
              <a:gd name="connsiteX3" fmla="*/ 3153984 w 3460460"/>
              <a:gd name="connsiteY3" fmla="*/ 2753456 h 3106213"/>
              <a:gd name="connsiteX4" fmla="*/ 156003 w 3460460"/>
              <a:gd name="connsiteY4" fmla="*/ 2670612 h 3106213"/>
              <a:gd name="connsiteX5" fmla="*/ 604065 w 3460460"/>
              <a:gd name="connsiteY5" fmla="*/ 266966 h 3106213"/>
              <a:gd name="connsiteX0" fmla="*/ 604065 w 3348611"/>
              <a:gd name="connsiteY0" fmla="*/ 266966 h 3106213"/>
              <a:gd name="connsiteX1" fmla="*/ 2138807 w 3348611"/>
              <a:gd name="connsiteY1" fmla="*/ 239963 h 3106213"/>
              <a:gd name="connsiteX2" fmla="*/ 2748811 w 3348611"/>
              <a:gd name="connsiteY2" fmla="*/ 1224840 h 3106213"/>
              <a:gd name="connsiteX3" fmla="*/ 3153984 w 3348611"/>
              <a:gd name="connsiteY3" fmla="*/ 2753456 h 3106213"/>
              <a:gd name="connsiteX4" fmla="*/ 156003 w 3348611"/>
              <a:gd name="connsiteY4" fmla="*/ 2670612 h 3106213"/>
              <a:gd name="connsiteX5" fmla="*/ 604065 w 3348611"/>
              <a:gd name="connsiteY5" fmla="*/ 266966 h 3106213"/>
              <a:gd name="connsiteX0" fmla="*/ 604065 w 3348611"/>
              <a:gd name="connsiteY0" fmla="*/ 266966 h 3284731"/>
              <a:gd name="connsiteX1" fmla="*/ 2138807 w 3348611"/>
              <a:gd name="connsiteY1" fmla="*/ 239963 h 3284731"/>
              <a:gd name="connsiteX2" fmla="*/ 2748811 w 3348611"/>
              <a:gd name="connsiteY2" fmla="*/ 1224840 h 3284731"/>
              <a:gd name="connsiteX3" fmla="*/ 3153984 w 3348611"/>
              <a:gd name="connsiteY3" fmla="*/ 2753456 h 3284731"/>
              <a:gd name="connsiteX4" fmla="*/ 156003 w 3348611"/>
              <a:gd name="connsiteY4" fmla="*/ 2670612 h 3284731"/>
              <a:gd name="connsiteX5" fmla="*/ 604065 w 3348611"/>
              <a:gd name="connsiteY5" fmla="*/ 266966 h 3284731"/>
              <a:gd name="connsiteX0" fmla="*/ 604065 w 3508714"/>
              <a:gd name="connsiteY0" fmla="*/ 266966 h 3284731"/>
              <a:gd name="connsiteX1" fmla="*/ 2138807 w 3508714"/>
              <a:gd name="connsiteY1" fmla="*/ 239963 h 3284731"/>
              <a:gd name="connsiteX2" fmla="*/ 2748811 w 3508714"/>
              <a:gd name="connsiteY2" fmla="*/ 1224840 h 3284731"/>
              <a:gd name="connsiteX3" fmla="*/ 3153984 w 3508714"/>
              <a:gd name="connsiteY3" fmla="*/ 2753456 h 3284731"/>
              <a:gd name="connsiteX4" fmla="*/ 156003 w 3508714"/>
              <a:gd name="connsiteY4" fmla="*/ 2670612 h 3284731"/>
              <a:gd name="connsiteX5" fmla="*/ 604065 w 3508714"/>
              <a:gd name="connsiteY5" fmla="*/ 266966 h 3284731"/>
              <a:gd name="connsiteX0" fmla="*/ 604065 w 3409972"/>
              <a:gd name="connsiteY0" fmla="*/ 266966 h 3561873"/>
              <a:gd name="connsiteX1" fmla="*/ 2138807 w 3409972"/>
              <a:gd name="connsiteY1" fmla="*/ 239963 h 3561873"/>
              <a:gd name="connsiteX2" fmla="*/ 2748811 w 3409972"/>
              <a:gd name="connsiteY2" fmla="*/ 1224840 h 3561873"/>
              <a:gd name="connsiteX3" fmla="*/ 3153984 w 3409972"/>
              <a:gd name="connsiteY3" fmla="*/ 2753456 h 3561873"/>
              <a:gd name="connsiteX4" fmla="*/ 156003 w 3409972"/>
              <a:gd name="connsiteY4" fmla="*/ 2670612 h 3561873"/>
              <a:gd name="connsiteX5" fmla="*/ 604065 w 3409972"/>
              <a:gd name="connsiteY5" fmla="*/ 266966 h 3561873"/>
              <a:gd name="connsiteX0" fmla="*/ 604065 w 3456198"/>
              <a:gd name="connsiteY0" fmla="*/ 266966 h 3561873"/>
              <a:gd name="connsiteX1" fmla="*/ 2138807 w 3456198"/>
              <a:gd name="connsiteY1" fmla="*/ 239963 h 3561873"/>
              <a:gd name="connsiteX2" fmla="*/ 2748811 w 3456198"/>
              <a:gd name="connsiteY2" fmla="*/ 1224840 h 3561873"/>
              <a:gd name="connsiteX3" fmla="*/ 3153984 w 3456198"/>
              <a:gd name="connsiteY3" fmla="*/ 2753456 h 3561873"/>
              <a:gd name="connsiteX4" fmla="*/ 156003 w 3456198"/>
              <a:gd name="connsiteY4" fmla="*/ 2670612 h 3561873"/>
              <a:gd name="connsiteX5" fmla="*/ 604065 w 3456198"/>
              <a:gd name="connsiteY5" fmla="*/ 266966 h 3561873"/>
              <a:gd name="connsiteX0" fmla="*/ 604065 w 3240411"/>
              <a:gd name="connsiteY0" fmla="*/ 266966 h 3477378"/>
              <a:gd name="connsiteX1" fmla="*/ 2138807 w 3240411"/>
              <a:gd name="connsiteY1" fmla="*/ 239963 h 3477378"/>
              <a:gd name="connsiteX2" fmla="*/ 2748811 w 3240411"/>
              <a:gd name="connsiteY2" fmla="*/ 1224840 h 3477378"/>
              <a:gd name="connsiteX3" fmla="*/ 3153984 w 3240411"/>
              <a:gd name="connsiteY3" fmla="*/ 2753456 h 3477378"/>
              <a:gd name="connsiteX4" fmla="*/ 1493151 w 3240411"/>
              <a:gd name="connsiteY4" fmla="*/ 3476996 h 3477378"/>
              <a:gd name="connsiteX5" fmla="*/ 156003 w 3240411"/>
              <a:gd name="connsiteY5" fmla="*/ 2670612 h 3477378"/>
              <a:gd name="connsiteX6" fmla="*/ 604065 w 3240411"/>
              <a:gd name="connsiteY6" fmla="*/ 266966 h 3477378"/>
              <a:gd name="connsiteX0" fmla="*/ 491492 w 3126261"/>
              <a:gd name="connsiteY0" fmla="*/ 266966 h 3036882"/>
              <a:gd name="connsiteX1" fmla="*/ 2026234 w 3126261"/>
              <a:gd name="connsiteY1" fmla="*/ 239963 h 3036882"/>
              <a:gd name="connsiteX2" fmla="*/ 2636238 w 3126261"/>
              <a:gd name="connsiteY2" fmla="*/ 1224840 h 3036882"/>
              <a:gd name="connsiteX3" fmla="*/ 3041411 w 3126261"/>
              <a:gd name="connsiteY3" fmla="*/ 2753456 h 3036882"/>
              <a:gd name="connsiteX4" fmla="*/ 1402304 w 3126261"/>
              <a:gd name="connsiteY4" fmla="*/ 3031598 h 3036882"/>
              <a:gd name="connsiteX5" fmla="*/ 43430 w 3126261"/>
              <a:gd name="connsiteY5" fmla="*/ 2670612 h 3036882"/>
              <a:gd name="connsiteX6" fmla="*/ 491492 w 3126261"/>
              <a:gd name="connsiteY6" fmla="*/ 266966 h 3036882"/>
              <a:gd name="connsiteX0" fmla="*/ 491492 w 3126261"/>
              <a:gd name="connsiteY0" fmla="*/ 266966 h 3226406"/>
              <a:gd name="connsiteX1" fmla="*/ 2026234 w 3126261"/>
              <a:gd name="connsiteY1" fmla="*/ 239963 h 3226406"/>
              <a:gd name="connsiteX2" fmla="*/ 2636238 w 3126261"/>
              <a:gd name="connsiteY2" fmla="*/ 1224840 h 3226406"/>
              <a:gd name="connsiteX3" fmla="*/ 3041411 w 3126261"/>
              <a:gd name="connsiteY3" fmla="*/ 2753456 h 3226406"/>
              <a:gd name="connsiteX4" fmla="*/ 1402304 w 3126261"/>
              <a:gd name="connsiteY4" fmla="*/ 3031598 h 3226406"/>
              <a:gd name="connsiteX5" fmla="*/ 43430 w 3126261"/>
              <a:gd name="connsiteY5" fmla="*/ 2670612 h 3226406"/>
              <a:gd name="connsiteX6" fmla="*/ 491492 w 3126261"/>
              <a:gd name="connsiteY6" fmla="*/ 266966 h 3226406"/>
              <a:gd name="connsiteX0" fmla="*/ 499866 w 3125188"/>
              <a:gd name="connsiteY0" fmla="*/ 266966 h 3217716"/>
              <a:gd name="connsiteX1" fmla="*/ 2034608 w 3125188"/>
              <a:gd name="connsiteY1" fmla="*/ 239963 h 3217716"/>
              <a:gd name="connsiteX2" fmla="*/ 2644612 w 3125188"/>
              <a:gd name="connsiteY2" fmla="*/ 1224840 h 3217716"/>
              <a:gd name="connsiteX3" fmla="*/ 3049785 w 3125188"/>
              <a:gd name="connsiteY3" fmla="*/ 2753456 h 3217716"/>
              <a:gd name="connsiteX4" fmla="*/ 1541039 w 3125188"/>
              <a:gd name="connsiteY4" fmla="*/ 3020734 h 3217716"/>
              <a:gd name="connsiteX5" fmla="*/ 51804 w 3125188"/>
              <a:gd name="connsiteY5" fmla="*/ 2670612 h 3217716"/>
              <a:gd name="connsiteX6" fmla="*/ 499866 w 3125188"/>
              <a:gd name="connsiteY6" fmla="*/ 266966 h 3217716"/>
              <a:gd name="connsiteX0" fmla="*/ 499866 w 3125188"/>
              <a:gd name="connsiteY0" fmla="*/ 266966 h 3217716"/>
              <a:gd name="connsiteX1" fmla="*/ 2034608 w 3125188"/>
              <a:gd name="connsiteY1" fmla="*/ 239963 h 3217716"/>
              <a:gd name="connsiteX2" fmla="*/ 2644612 w 3125188"/>
              <a:gd name="connsiteY2" fmla="*/ 1224840 h 3217716"/>
              <a:gd name="connsiteX3" fmla="*/ 3049785 w 3125188"/>
              <a:gd name="connsiteY3" fmla="*/ 2753456 h 3217716"/>
              <a:gd name="connsiteX4" fmla="*/ 1541039 w 3125188"/>
              <a:gd name="connsiteY4" fmla="*/ 3020734 h 3217716"/>
              <a:gd name="connsiteX5" fmla="*/ 51804 w 3125188"/>
              <a:gd name="connsiteY5" fmla="*/ 2670612 h 3217716"/>
              <a:gd name="connsiteX6" fmla="*/ 499866 w 3125188"/>
              <a:gd name="connsiteY6" fmla="*/ 266966 h 3217716"/>
              <a:gd name="connsiteX0" fmla="*/ 564087 w 3189409"/>
              <a:gd name="connsiteY0" fmla="*/ 266966 h 3217716"/>
              <a:gd name="connsiteX1" fmla="*/ 2098829 w 3189409"/>
              <a:gd name="connsiteY1" fmla="*/ 239963 h 3217716"/>
              <a:gd name="connsiteX2" fmla="*/ 2708833 w 3189409"/>
              <a:gd name="connsiteY2" fmla="*/ 1224840 h 3217716"/>
              <a:gd name="connsiteX3" fmla="*/ 3114006 w 3189409"/>
              <a:gd name="connsiteY3" fmla="*/ 2753456 h 3217716"/>
              <a:gd name="connsiteX4" fmla="*/ 1605260 w 3189409"/>
              <a:gd name="connsiteY4" fmla="*/ 3020734 h 3217716"/>
              <a:gd name="connsiteX5" fmla="*/ 116025 w 3189409"/>
              <a:gd name="connsiteY5" fmla="*/ 2670612 h 3217716"/>
              <a:gd name="connsiteX6" fmla="*/ 149570 w 3189409"/>
              <a:gd name="connsiteY6" fmla="*/ 1467273 h 3217716"/>
              <a:gd name="connsiteX7" fmla="*/ 564087 w 3189409"/>
              <a:gd name="connsiteY7" fmla="*/ 266966 h 3217716"/>
              <a:gd name="connsiteX0" fmla="*/ 497986 w 3123308"/>
              <a:gd name="connsiteY0" fmla="*/ 204369 h 3155119"/>
              <a:gd name="connsiteX1" fmla="*/ 2032728 w 3123308"/>
              <a:gd name="connsiteY1" fmla="*/ 177366 h 3155119"/>
              <a:gd name="connsiteX2" fmla="*/ 2642732 w 3123308"/>
              <a:gd name="connsiteY2" fmla="*/ 1162243 h 3155119"/>
              <a:gd name="connsiteX3" fmla="*/ 3047905 w 3123308"/>
              <a:gd name="connsiteY3" fmla="*/ 2690859 h 3155119"/>
              <a:gd name="connsiteX4" fmla="*/ 1539159 w 3123308"/>
              <a:gd name="connsiteY4" fmla="*/ 2958137 h 3155119"/>
              <a:gd name="connsiteX5" fmla="*/ 49924 w 3123308"/>
              <a:gd name="connsiteY5" fmla="*/ 2608015 h 3155119"/>
              <a:gd name="connsiteX6" fmla="*/ 365917 w 3123308"/>
              <a:gd name="connsiteY6" fmla="*/ 1600217 h 3155119"/>
              <a:gd name="connsiteX7" fmla="*/ 497986 w 3123308"/>
              <a:gd name="connsiteY7" fmla="*/ 204369 h 3155119"/>
              <a:gd name="connsiteX0" fmla="*/ 497986 w 3123308"/>
              <a:gd name="connsiteY0" fmla="*/ 204369 h 3155119"/>
              <a:gd name="connsiteX1" fmla="*/ 2032728 w 3123308"/>
              <a:gd name="connsiteY1" fmla="*/ 177366 h 3155119"/>
              <a:gd name="connsiteX2" fmla="*/ 2642732 w 3123308"/>
              <a:gd name="connsiteY2" fmla="*/ 1162243 h 3155119"/>
              <a:gd name="connsiteX3" fmla="*/ 3047905 w 3123308"/>
              <a:gd name="connsiteY3" fmla="*/ 2690859 h 3155119"/>
              <a:gd name="connsiteX4" fmla="*/ 1539159 w 3123308"/>
              <a:gd name="connsiteY4" fmla="*/ 2958137 h 3155119"/>
              <a:gd name="connsiteX5" fmla="*/ 49924 w 3123308"/>
              <a:gd name="connsiteY5" fmla="*/ 2608015 h 3155119"/>
              <a:gd name="connsiteX6" fmla="*/ 365917 w 3123308"/>
              <a:gd name="connsiteY6" fmla="*/ 1600217 h 3155119"/>
              <a:gd name="connsiteX7" fmla="*/ 497986 w 3123308"/>
              <a:gd name="connsiteY7" fmla="*/ 204369 h 3155119"/>
              <a:gd name="connsiteX0" fmla="*/ 495502 w 3120824"/>
              <a:gd name="connsiteY0" fmla="*/ 204369 h 3155119"/>
              <a:gd name="connsiteX1" fmla="*/ 2030244 w 3120824"/>
              <a:gd name="connsiteY1" fmla="*/ 177366 h 3155119"/>
              <a:gd name="connsiteX2" fmla="*/ 2640248 w 3120824"/>
              <a:gd name="connsiteY2" fmla="*/ 1162243 h 3155119"/>
              <a:gd name="connsiteX3" fmla="*/ 3045421 w 3120824"/>
              <a:gd name="connsiteY3" fmla="*/ 2690859 h 3155119"/>
              <a:gd name="connsiteX4" fmla="*/ 1536675 w 3120824"/>
              <a:gd name="connsiteY4" fmla="*/ 2958137 h 3155119"/>
              <a:gd name="connsiteX5" fmla="*/ 47440 w 3120824"/>
              <a:gd name="connsiteY5" fmla="*/ 2608015 h 3155119"/>
              <a:gd name="connsiteX6" fmla="*/ 363433 w 3120824"/>
              <a:gd name="connsiteY6" fmla="*/ 1600217 h 3155119"/>
              <a:gd name="connsiteX7" fmla="*/ 495502 w 3120824"/>
              <a:gd name="connsiteY7" fmla="*/ 204369 h 3155119"/>
              <a:gd name="connsiteX0" fmla="*/ 312139 w 2937461"/>
              <a:gd name="connsiteY0" fmla="*/ 204369 h 3221262"/>
              <a:gd name="connsiteX1" fmla="*/ 1846881 w 2937461"/>
              <a:gd name="connsiteY1" fmla="*/ 177366 h 3221262"/>
              <a:gd name="connsiteX2" fmla="*/ 2456885 w 2937461"/>
              <a:gd name="connsiteY2" fmla="*/ 1162243 h 3221262"/>
              <a:gd name="connsiteX3" fmla="*/ 2862058 w 2937461"/>
              <a:gd name="connsiteY3" fmla="*/ 2690859 h 3221262"/>
              <a:gd name="connsiteX4" fmla="*/ 1353312 w 2937461"/>
              <a:gd name="connsiteY4" fmla="*/ 2958137 h 3221262"/>
              <a:gd name="connsiteX5" fmla="*/ 124798 w 2937461"/>
              <a:gd name="connsiteY5" fmla="*/ 3031687 h 3221262"/>
              <a:gd name="connsiteX6" fmla="*/ 180070 w 2937461"/>
              <a:gd name="connsiteY6" fmla="*/ 1600217 h 3221262"/>
              <a:gd name="connsiteX7" fmla="*/ 312139 w 2937461"/>
              <a:gd name="connsiteY7" fmla="*/ 204369 h 3221262"/>
              <a:gd name="connsiteX0" fmla="*/ 385320 w 3010642"/>
              <a:gd name="connsiteY0" fmla="*/ 204369 h 3217220"/>
              <a:gd name="connsiteX1" fmla="*/ 1920062 w 3010642"/>
              <a:gd name="connsiteY1" fmla="*/ 177366 h 3217220"/>
              <a:gd name="connsiteX2" fmla="*/ 2530066 w 3010642"/>
              <a:gd name="connsiteY2" fmla="*/ 1162243 h 3217220"/>
              <a:gd name="connsiteX3" fmla="*/ 2935239 w 3010642"/>
              <a:gd name="connsiteY3" fmla="*/ 2690859 h 3217220"/>
              <a:gd name="connsiteX4" fmla="*/ 1426493 w 3010642"/>
              <a:gd name="connsiteY4" fmla="*/ 2958137 h 3217220"/>
              <a:gd name="connsiteX5" fmla="*/ 197979 w 3010642"/>
              <a:gd name="connsiteY5" fmla="*/ 3031687 h 3217220"/>
              <a:gd name="connsiteX6" fmla="*/ 253251 w 3010642"/>
              <a:gd name="connsiteY6" fmla="*/ 1600217 h 3217220"/>
              <a:gd name="connsiteX7" fmla="*/ 385320 w 3010642"/>
              <a:gd name="connsiteY7" fmla="*/ 204369 h 3217220"/>
              <a:gd name="connsiteX0" fmla="*/ 419093 w 3044415"/>
              <a:gd name="connsiteY0" fmla="*/ 204369 h 3190119"/>
              <a:gd name="connsiteX1" fmla="*/ 1953835 w 3044415"/>
              <a:gd name="connsiteY1" fmla="*/ 177366 h 3190119"/>
              <a:gd name="connsiteX2" fmla="*/ 2563839 w 3044415"/>
              <a:gd name="connsiteY2" fmla="*/ 1162243 h 3190119"/>
              <a:gd name="connsiteX3" fmla="*/ 2969012 w 3044415"/>
              <a:gd name="connsiteY3" fmla="*/ 2690859 h 3190119"/>
              <a:gd name="connsiteX4" fmla="*/ 1460266 w 3044415"/>
              <a:gd name="connsiteY4" fmla="*/ 2958137 h 3190119"/>
              <a:gd name="connsiteX5" fmla="*/ 231752 w 3044415"/>
              <a:gd name="connsiteY5" fmla="*/ 3031687 h 3190119"/>
              <a:gd name="connsiteX6" fmla="*/ 287024 w 3044415"/>
              <a:gd name="connsiteY6" fmla="*/ 1600217 h 3190119"/>
              <a:gd name="connsiteX7" fmla="*/ 419093 w 3044415"/>
              <a:gd name="connsiteY7" fmla="*/ 204369 h 3190119"/>
              <a:gd name="connsiteX0" fmla="*/ 419093 w 3044415"/>
              <a:gd name="connsiteY0" fmla="*/ 204369 h 3155119"/>
              <a:gd name="connsiteX1" fmla="*/ 1953835 w 3044415"/>
              <a:gd name="connsiteY1" fmla="*/ 177366 h 3155119"/>
              <a:gd name="connsiteX2" fmla="*/ 2563839 w 3044415"/>
              <a:gd name="connsiteY2" fmla="*/ 1162243 h 3155119"/>
              <a:gd name="connsiteX3" fmla="*/ 2969012 w 3044415"/>
              <a:gd name="connsiteY3" fmla="*/ 2690859 h 3155119"/>
              <a:gd name="connsiteX4" fmla="*/ 1460266 w 3044415"/>
              <a:gd name="connsiteY4" fmla="*/ 2958137 h 3155119"/>
              <a:gd name="connsiteX5" fmla="*/ 231752 w 3044415"/>
              <a:gd name="connsiteY5" fmla="*/ 3031687 h 3155119"/>
              <a:gd name="connsiteX6" fmla="*/ 287024 w 3044415"/>
              <a:gd name="connsiteY6" fmla="*/ 1600217 h 3155119"/>
              <a:gd name="connsiteX7" fmla="*/ 419093 w 3044415"/>
              <a:gd name="connsiteY7" fmla="*/ 204369 h 3155119"/>
              <a:gd name="connsiteX0" fmla="*/ 419093 w 3044415"/>
              <a:gd name="connsiteY0" fmla="*/ 204369 h 3092531"/>
              <a:gd name="connsiteX1" fmla="*/ 1953835 w 3044415"/>
              <a:gd name="connsiteY1" fmla="*/ 177366 h 3092531"/>
              <a:gd name="connsiteX2" fmla="*/ 2563839 w 3044415"/>
              <a:gd name="connsiteY2" fmla="*/ 1162243 h 3092531"/>
              <a:gd name="connsiteX3" fmla="*/ 2969012 w 3044415"/>
              <a:gd name="connsiteY3" fmla="*/ 2690859 h 3092531"/>
              <a:gd name="connsiteX4" fmla="*/ 1460266 w 3044415"/>
              <a:gd name="connsiteY4" fmla="*/ 2958137 h 3092531"/>
              <a:gd name="connsiteX5" fmla="*/ 231752 w 3044415"/>
              <a:gd name="connsiteY5" fmla="*/ 3031687 h 3092531"/>
              <a:gd name="connsiteX6" fmla="*/ 287024 w 3044415"/>
              <a:gd name="connsiteY6" fmla="*/ 1600217 h 3092531"/>
              <a:gd name="connsiteX7" fmla="*/ 419093 w 3044415"/>
              <a:gd name="connsiteY7" fmla="*/ 204369 h 3092531"/>
              <a:gd name="connsiteX0" fmla="*/ 419093 w 3187643"/>
              <a:gd name="connsiteY0" fmla="*/ 204369 h 3182475"/>
              <a:gd name="connsiteX1" fmla="*/ 1953835 w 3187643"/>
              <a:gd name="connsiteY1" fmla="*/ 177366 h 3182475"/>
              <a:gd name="connsiteX2" fmla="*/ 2563839 w 3187643"/>
              <a:gd name="connsiteY2" fmla="*/ 1162243 h 3182475"/>
              <a:gd name="connsiteX3" fmla="*/ 2969012 w 3187643"/>
              <a:gd name="connsiteY3" fmla="*/ 2690859 h 3182475"/>
              <a:gd name="connsiteX4" fmla="*/ 1460266 w 3187643"/>
              <a:gd name="connsiteY4" fmla="*/ 2958137 h 3182475"/>
              <a:gd name="connsiteX5" fmla="*/ 231752 w 3187643"/>
              <a:gd name="connsiteY5" fmla="*/ 3031687 h 3182475"/>
              <a:gd name="connsiteX6" fmla="*/ 287024 w 3187643"/>
              <a:gd name="connsiteY6" fmla="*/ 1600217 h 3182475"/>
              <a:gd name="connsiteX7" fmla="*/ 419093 w 3187643"/>
              <a:gd name="connsiteY7" fmla="*/ 204369 h 3182475"/>
              <a:gd name="connsiteX0" fmla="*/ 419093 w 3211664"/>
              <a:gd name="connsiteY0" fmla="*/ 204369 h 3189688"/>
              <a:gd name="connsiteX1" fmla="*/ 1953835 w 3211664"/>
              <a:gd name="connsiteY1" fmla="*/ 177366 h 3189688"/>
              <a:gd name="connsiteX2" fmla="*/ 2563839 w 3211664"/>
              <a:gd name="connsiteY2" fmla="*/ 1162243 h 3189688"/>
              <a:gd name="connsiteX3" fmla="*/ 2969012 w 3211664"/>
              <a:gd name="connsiteY3" fmla="*/ 2690859 h 3189688"/>
              <a:gd name="connsiteX4" fmla="*/ 1460266 w 3211664"/>
              <a:gd name="connsiteY4" fmla="*/ 2958137 h 3189688"/>
              <a:gd name="connsiteX5" fmla="*/ 231752 w 3211664"/>
              <a:gd name="connsiteY5" fmla="*/ 3031687 h 3189688"/>
              <a:gd name="connsiteX6" fmla="*/ 287024 w 3211664"/>
              <a:gd name="connsiteY6" fmla="*/ 1600217 h 3189688"/>
              <a:gd name="connsiteX7" fmla="*/ 419093 w 3211664"/>
              <a:gd name="connsiteY7" fmla="*/ 204369 h 3189688"/>
              <a:gd name="connsiteX0" fmla="*/ 419093 w 3262597"/>
              <a:gd name="connsiteY0" fmla="*/ 204369 h 3189688"/>
              <a:gd name="connsiteX1" fmla="*/ 1953835 w 3262597"/>
              <a:gd name="connsiteY1" fmla="*/ 177366 h 3189688"/>
              <a:gd name="connsiteX2" fmla="*/ 2563839 w 3262597"/>
              <a:gd name="connsiteY2" fmla="*/ 1162243 h 3189688"/>
              <a:gd name="connsiteX3" fmla="*/ 2969012 w 3262597"/>
              <a:gd name="connsiteY3" fmla="*/ 2690859 h 3189688"/>
              <a:gd name="connsiteX4" fmla="*/ 1460266 w 3262597"/>
              <a:gd name="connsiteY4" fmla="*/ 2958137 h 3189688"/>
              <a:gd name="connsiteX5" fmla="*/ 231752 w 3262597"/>
              <a:gd name="connsiteY5" fmla="*/ 3031687 h 3189688"/>
              <a:gd name="connsiteX6" fmla="*/ 287024 w 3262597"/>
              <a:gd name="connsiteY6" fmla="*/ 1600217 h 3189688"/>
              <a:gd name="connsiteX7" fmla="*/ 419093 w 3262597"/>
              <a:gd name="connsiteY7" fmla="*/ 204369 h 3189688"/>
              <a:gd name="connsiteX0" fmla="*/ 356390 w 3199894"/>
              <a:gd name="connsiteY0" fmla="*/ 204369 h 3189688"/>
              <a:gd name="connsiteX1" fmla="*/ 1891132 w 3199894"/>
              <a:gd name="connsiteY1" fmla="*/ 177366 h 3189688"/>
              <a:gd name="connsiteX2" fmla="*/ 2501136 w 3199894"/>
              <a:gd name="connsiteY2" fmla="*/ 1162243 h 3189688"/>
              <a:gd name="connsiteX3" fmla="*/ 2906309 w 3199894"/>
              <a:gd name="connsiteY3" fmla="*/ 2690859 h 3189688"/>
              <a:gd name="connsiteX4" fmla="*/ 1397563 w 3199894"/>
              <a:gd name="connsiteY4" fmla="*/ 2958137 h 3189688"/>
              <a:gd name="connsiteX5" fmla="*/ 169049 w 3199894"/>
              <a:gd name="connsiteY5" fmla="*/ 3031687 h 3189688"/>
              <a:gd name="connsiteX6" fmla="*/ 224321 w 3199894"/>
              <a:gd name="connsiteY6" fmla="*/ 1600217 h 3189688"/>
              <a:gd name="connsiteX7" fmla="*/ 356390 w 3199894"/>
              <a:gd name="connsiteY7" fmla="*/ 204369 h 3189688"/>
              <a:gd name="connsiteX0" fmla="*/ 356390 w 3199894"/>
              <a:gd name="connsiteY0" fmla="*/ 204369 h 3081722"/>
              <a:gd name="connsiteX1" fmla="*/ 1891132 w 3199894"/>
              <a:gd name="connsiteY1" fmla="*/ 177366 h 3081722"/>
              <a:gd name="connsiteX2" fmla="*/ 2501136 w 3199894"/>
              <a:gd name="connsiteY2" fmla="*/ 1162243 h 3081722"/>
              <a:gd name="connsiteX3" fmla="*/ 2906309 w 3199894"/>
              <a:gd name="connsiteY3" fmla="*/ 2690859 h 3081722"/>
              <a:gd name="connsiteX4" fmla="*/ 1397563 w 3199894"/>
              <a:gd name="connsiteY4" fmla="*/ 2958137 h 3081722"/>
              <a:gd name="connsiteX5" fmla="*/ 169049 w 3199894"/>
              <a:gd name="connsiteY5" fmla="*/ 3031687 h 3081722"/>
              <a:gd name="connsiteX6" fmla="*/ 224321 w 3199894"/>
              <a:gd name="connsiteY6" fmla="*/ 1600217 h 3081722"/>
              <a:gd name="connsiteX7" fmla="*/ 356390 w 3199894"/>
              <a:gd name="connsiteY7" fmla="*/ 204369 h 3081722"/>
              <a:gd name="connsiteX0" fmla="*/ 343034 w 3186538"/>
              <a:gd name="connsiteY0" fmla="*/ 204369 h 3143167"/>
              <a:gd name="connsiteX1" fmla="*/ 1877776 w 3186538"/>
              <a:gd name="connsiteY1" fmla="*/ 177366 h 3143167"/>
              <a:gd name="connsiteX2" fmla="*/ 2487780 w 3186538"/>
              <a:gd name="connsiteY2" fmla="*/ 1162243 h 3143167"/>
              <a:gd name="connsiteX3" fmla="*/ 2892953 w 3186538"/>
              <a:gd name="connsiteY3" fmla="*/ 2690859 h 3143167"/>
              <a:gd name="connsiteX4" fmla="*/ 1384207 w 3186538"/>
              <a:gd name="connsiteY4" fmla="*/ 2958137 h 3143167"/>
              <a:gd name="connsiteX5" fmla="*/ 155693 w 3186538"/>
              <a:gd name="connsiteY5" fmla="*/ 3031687 h 3143167"/>
              <a:gd name="connsiteX6" fmla="*/ 210965 w 3186538"/>
              <a:gd name="connsiteY6" fmla="*/ 1600217 h 3143167"/>
              <a:gd name="connsiteX7" fmla="*/ 343034 w 3186538"/>
              <a:gd name="connsiteY7" fmla="*/ 204369 h 314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538" h="3143167">
                <a:moveTo>
                  <a:pt x="343034" y="204369"/>
                </a:moveTo>
                <a:cubicBezTo>
                  <a:pt x="620836" y="-32773"/>
                  <a:pt x="1237871" y="-90914"/>
                  <a:pt x="1877776" y="177366"/>
                </a:cubicBezTo>
                <a:cubicBezTo>
                  <a:pt x="2517681" y="445646"/>
                  <a:pt x="1829733" y="1112683"/>
                  <a:pt x="2487780" y="1162243"/>
                </a:cubicBezTo>
                <a:cubicBezTo>
                  <a:pt x="3145827" y="1211803"/>
                  <a:pt x="3457099" y="2033052"/>
                  <a:pt x="2892953" y="2690859"/>
                </a:cubicBezTo>
                <a:cubicBezTo>
                  <a:pt x="2328807" y="3348666"/>
                  <a:pt x="1742647" y="2939353"/>
                  <a:pt x="1384207" y="2958137"/>
                </a:cubicBezTo>
                <a:cubicBezTo>
                  <a:pt x="1025767" y="2976921"/>
                  <a:pt x="655407" y="3312323"/>
                  <a:pt x="155693" y="3031687"/>
                </a:cubicBezTo>
                <a:cubicBezTo>
                  <a:pt x="-344021" y="2751051"/>
                  <a:pt x="549095" y="2163775"/>
                  <a:pt x="210965" y="1600217"/>
                </a:cubicBezTo>
                <a:cubicBezTo>
                  <a:pt x="-127165" y="1036659"/>
                  <a:pt x="65232" y="441511"/>
                  <a:pt x="343034" y="204369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68C56-2B22-69C1-98B4-8C4EE1568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31332"/>
          <a:stretch/>
        </p:blipFill>
        <p:spPr>
          <a:xfrm>
            <a:off x="506944" y="1897686"/>
            <a:ext cx="3100911" cy="3062628"/>
          </a:xfrm>
          <a:prstGeom prst="ellipse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2A6A446-48F9-93E9-5AE6-C5C542AC28CA}"/>
              </a:ext>
            </a:extLst>
          </p:cNvPr>
          <p:cNvGrpSpPr/>
          <p:nvPr/>
        </p:nvGrpSpPr>
        <p:grpSpPr>
          <a:xfrm>
            <a:off x="4343400" y="4267198"/>
            <a:ext cx="5029200" cy="1297341"/>
            <a:chOff x="4343400" y="4208574"/>
            <a:chExt cx="5029200" cy="129734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A0DFB08-4926-EF7D-A21F-5A3EE9BFE85B}"/>
                </a:ext>
              </a:extLst>
            </p:cNvPr>
            <p:cNvSpPr/>
            <p:nvPr/>
          </p:nvSpPr>
          <p:spPr>
            <a:xfrm>
              <a:off x="4343400" y="4208574"/>
              <a:ext cx="5029200" cy="1297341"/>
            </a:xfrm>
            <a:prstGeom prst="roundRect">
              <a:avLst>
                <a:gd name="adj" fmla="val 26129"/>
              </a:avLst>
            </a:prstGeom>
            <a:solidFill>
              <a:srgbClr val="82BE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D09987-3D3A-E62E-13F9-56E3BDECB71F}"/>
                </a:ext>
              </a:extLst>
            </p:cNvPr>
            <p:cNvSpPr txBox="1"/>
            <p:nvPr/>
          </p:nvSpPr>
          <p:spPr>
            <a:xfrm>
              <a:off x="5887799" y="4441745"/>
              <a:ext cx="305300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 fontAlgn="base"/>
              <a:r>
                <a:rPr lang="en-US" sz="1600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Visit </a:t>
              </a:r>
              <a:r>
                <a:rPr lang="en-US" sz="1600" b="1" u="none" strike="noStrike" dirty="0" err="1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diabetescamps.org</a:t>
              </a:r>
              <a:r>
                <a:rPr lang="en-US" sz="1600" b="1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 </a:t>
              </a:r>
              <a:r>
                <a:rPr lang="en-US" sz="1600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to find volunteer opportunities </a:t>
              </a:r>
              <a:br>
                <a:rPr lang="en-US" sz="1600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</a:br>
              <a:r>
                <a:rPr lang="en-US" sz="1600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(at a camp near you)!</a:t>
              </a:r>
            </a:p>
          </p:txBody>
        </p:sp>
        <p:pic>
          <p:nvPicPr>
            <p:cNvPr id="12" name="Picture 11" descr="A qr code with dots&#10;&#10;Description automatically generated">
              <a:extLst>
                <a:ext uri="{FF2B5EF4-FFF2-40B4-BE49-F238E27FC236}">
                  <a16:creationId xmlns:a16="http://schemas.microsoft.com/office/drawing/2014/main" id="{5E944A2C-1516-1027-3993-468557E9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80707"/>
              <a:ext cx="954416" cy="954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99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1D5CCF4-D9A8-FDF8-96F1-4197A7B576E7}"/>
              </a:ext>
            </a:extLst>
          </p:cNvPr>
          <p:cNvGrpSpPr/>
          <p:nvPr/>
        </p:nvGrpSpPr>
        <p:grpSpPr>
          <a:xfrm>
            <a:off x="4343400" y="4208574"/>
            <a:ext cx="5791200" cy="1297341"/>
            <a:chOff x="4343400" y="4208574"/>
            <a:chExt cx="5791200" cy="129734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E1C18A0-6567-4E61-AC0F-7E0BDB5A50CE}"/>
                </a:ext>
              </a:extLst>
            </p:cNvPr>
            <p:cNvSpPr/>
            <p:nvPr/>
          </p:nvSpPr>
          <p:spPr>
            <a:xfrm>
              <a:off x="4343400" y="4208574"/>
              <a:ext cx="5791200" cy="1297341"/>
            </a:xfrm>
            <a:prstGeom prst="roundRect">
              <a:avLst>
                <a:gd name="adj" fmla="val 26129"/>
              </a:avLst>
            </a:prstGeom>
            <a:solidFill>
              <a:srgbClr val="82BE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C6965F-8F21-5125-636C-79D44E156CB9}"/>
                </a:ext>
              </a:extLst>
            </p:cNvPr>
            <p:cNvSpPr txBox="1"/>
            <p:nvPr/>
          </p:nvSpPr>
          <p:spPr>
            <a:xfrm>
              <a:off x="5887799" y="4564856"/>
              <a:ext cx="40182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 fontAlgn="base"/>
              <a:r>
                <a:rPr lang="en-US" sz="1600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Visit </a:t>
              </a:r>
              <a:r>
                <a:rPr lang="en-US" sz="1600" b="1" u="none" strike="noStrike" dirty="0" err="1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diabetescamps.org</a:t>
              </a:r>
              <a:r>
                <a:rPr lang="en-US" sz="1600" b="1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/find-a-camp </a:t>
              </a:r>
              <a:r>
                <a:rPr lang="en-US" sz="1600" u="none" strike="noStrike" dirty="0">
                  <a:solidFill>
                    <a:schemeClr val="bg1"/>
                  </a:solidFill>
                  <a:effectLst/>
                  <a:latin typeface="Typold" panose="020B0004030204060B03" pitchFamily="34" charset="77"/>
                  <a:ea typeface="Typold" panose="020B0004030204060B03" pitchFamily="34" charset="77"/>
                </a:rPr>
                <a:t>to find a camp near you!</a:t>
              </a:r>
            </a:p>
          </p:txBody>
        </p:sp>
        <p:pic>
          <p:nvPicPr>
            <p:cNvPr id="8" name="Picture 7" descr="A qr code with dots&#10;&#10;Description automatically generated">
              <a:extLst>
                <a:ext uri="{FF2B5EF4-FFF2-40B4-BE49-F238E27FC236}">
                  <a16:creationId xmlns:a16="http://schemas.microsoft.com/office/drawing/2014/main" id="{24BCABA4-B5E2-EB91-7F94-44688C734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80707"/>
              <a:ext cx="954416" cy="954416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CC0242C-FAD0-D58A-E4C4-6918BAC2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2209800"/>
            <a:ext cx="6200214" cy="1752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You can have a big impact in spreading the word about diabetes camps. </a:t>
            </a:r>
          </a:p>
          <a:p>
            <a:pPr>
              <a:spcBef>
                <a:spcPts val="1200"/>
              </a:spcBef>
            </a:pPr>
            <a:r>
              <a:rPr lang="en-US" sz="1800" u="none" strike="noStrike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Talk to parents and kids about the value of camping and how it can change their future.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4F6C41-6025-3FC0-FFBD-B7E0FE6280E0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Encourage parents to consider diabetes camps for their families </a:t>
            </a:r>
            <a:endParaRPr lang="en-US" sz="2400" dirty="0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AB88E0BC-5D83-20DC-8D16-716A7D7F87A4}"/>
              </a:ext>
            </a:extLst>
          </p:cNvPr>
          <p:cNvSpPr/>
          <p:nvPr/>
        </p:nvSpPr>
        <p:spPr>
          <a:xfrm rot="17684476">
            <a:off x="200743" y="1593536"/>
            <a:ext cx="3394038" cy="3653791"/>
          </a:xfrm>
          <a:custGeom>
            <a:avLst/>
            <a:gdLst>
              <a:gd name="connsiteX0" fmla="*/ 0 w 4038600"/>
              <a:gd name="connsiteY0" fmla="*/ 2019300 h 4038600"/>
              <a:gd name="connsiteX1" fmla="*/ 2019300 w 4038600"/>
              <a:gd name="connsiteY1" fmla="*/ 0 h 4038600"/>
              <a:gd name="connsiteX2" fmla="*/ 4038600 w 4038600"/>
              <a:gd name="connsiteY2" fmla="*/ 2019300 h 4038600"/>
              <a:gd name="connsiteX3" fmla="*/ 2019300 w 4038600"/>
              <a:gd name="connsiteY3" fmla="*/ 4038600 h 4038600"/>
              <a:gd name="connsiteX4" fmla="*/ 0 w 4038600"/>
              <a:gd name="connsiteY4" fmla="*/ 2019300 h 4038600"/>
              <a:gd name="connsiteX0" fmla="*/ 0 w 5354053"/>
              <a:gd name="connsiteY0" fmla="*/ 2144786 h 4187816"/>
              <a:gd name="connsiteX1" fmla="*/ 2019300 w 5354053"/>
              <a:gd name="connsiteY1" fmla="*/ 125486 h 4187816"/>
              <a:gd name="connsiteX2" fmla="*/ 5354053 w 5354053"/>
              <a:gd name="connsiteY2" fmla="*/ 941628 h 4187816"/>
              <a:gd name="connsiteX3" fmla="*/ 2019300 w 5354053"/>
              <a:gd name="connsiteY3" fmla="*/ 4164086 h 4187816"/>
              <a:gd name="connsiteX4" fmla="*/ 0 w 5354053"/>
              <a:gd name="connsiteY4" fmla="*/ 2144786 h 4187816"/>
              <a:gd name="connsiteX0" fmla="*/ 1006 w 5355059"/>
              <a:gd name="connsiteY0" fmla="*/ 1816134 h 3852245"/>
              <a:gd name="connsiteX1" fmla="*/ 2260937 w 5355059"/>
              <a:gd name="connsiteY1" fmla="*/ 406434 h 3852245"/>
              <a:gd name="connsiteX2" fmla="*/ 5355059 w 5355059"/>
              <a:gd name="connsiteY2" fmla="*/ 612976 h 3852245"/>
              <a:gd name="connsiteX3" fmla="*/ 2020306 w 5355059"/>
              <a:gd name="connsiteY3" fmla="*/ 3835434 h 3852245"/>
              <a:gd name="connsiteX4" fmla="*/ 1006 w 5355059"/>
              <a:gd name="connsiteY4" fmla="*/ 1816134 h 3852245"/>
              <a:gd name="connsiteX0" fmla="*/ 1006 w 5355059"/>
              <a:gd name="connsiteY0" fmla="*/ 1659625 h 3695736"/>
              <a:gd name="connsiteX1" fmla="*/ 2260937 w 5355059"/>
              <a:gd name="connsiteY1" fmla="*/ 249925 h 3695736"/>
              <a:gd name="connsiteX2" fmla="*/ 5355059 w 5355059"/>
              <a:gd name="connsiteY2" fmla="*/ 456467 h 3695736"/>
              <a:gd name="connsiteX3" fmla="*/ 2020306 w 5355059"/>
              <a:gd name="connsiteY3" fmla="*/ 3678925 h 3695736"/>
              <a:gd name="connsiteX4" fmla="*/ 1006 w 5355059"/>
              <a:gd name="connsiteY4" fmla="*/ 1659625 h 3695736"/>
              <a:gd name="connsiteX0" fmla="*/ 9296 w 5363349"/>
              <a:gd name="connsiteY0" fmla="*/ 1659625 h 4110107"/>
              <a:gd name="connsiteX1" fmla="*/ 2269227 w 5363349"/>
              <a:gd name="connsiteY1" fmla="*/ 249925 h 4110107"/>
              <a:gd name="connsiteX2" fmla="*/ 5363349 w 5363349"/>
              <a:gd name="connsiteY2" fmla="*/ 456467 h 4110107"/>
              <a:gd name="connsiteX3" fmla="*/ 1627543 w 5363349"/>
              <a:gd name="connsiteY3" fmla="*/ 4096019 h 4110107"/>
              <a:gd name="connsiteX4" fmla="*/ 9296 w 5363349"/>
              <a:gd name="connsiteY4" fmla="*/ 1659625 h 4110107"/>
              <a:gd name="connsiteX0" fmla="*/ 1847 w 5355900"/>
              <a:gd name="connsiteY0" fmla="*/ 1659625 h 4125055"/>
              <a:gd name="connsiteX1" fmla="*/ 2261778 w 5355900"/>
              <a:gd name="connsiteY1" fmla="*/ 249925 h 4125055"/>
              <a:gd name="connsiteX2" fmla="*/ 5355900 w 5355900"/>
              <a:gd name="connsiteY2" fmla="*/ 456467 h 4125055"/>
              <a:gd name="connsiteX3" fmla="*/ 1620094 w 5355900"/>
              <a:gd name="connsiteY3" fmla="*/ 4096019 h 4125055"/>
              <a:gd name="connsiteX4" fmla="*/ 1847 w 5355900"/>
              <a:gd name="connsiteY4" fmla="*/ 1659625 h 4125055"/>
              <a:gd name="connsiteX0" fmla="*/ 1847 w 5393100"/>
              <a:gd name="connsiteY0" fmla="*/ 1632940 h 4098370"/>
              <a:gd name="connsiteX1" fmla="*/ 2261778 w 5393100"/>
              <a:gd name="connsiteY1" fmla="*/ 223240 h 4098370"/>
              <a:gd name="connsiteX2" fmla="*/ 5355900 w 5393100"/>
              <a:gd name="connsiteY2" fmla="*/ 429782 h 4098370"/>
              <a:gd name="connsiteX3" fmla="*/ 3823878 w 5393100"/>
              <a:gd name="connsiteY3" fmla="*/ 2611453 h 4098370"/>
              <a:gd name="connsiteX4" fmla="*/ 1620094 w 5393100"/>
              <a:gd name="connsiteY4" fmla="*/ 4069334 h 4098370"/>
              <a:gd name="connsiteX5" fmla="*/ 1847 w 5393100"/>
              <a:gd name="connsiteY5" fmla="*/ 1632940 h 4098370"/>
              <a:gd name="connsiteX0" fmla="*/ 9034 w 5400287"/>
              <a:gd name="connsiteY0" fmla="*/ 1255922 h 3709824"/>
              <a:gd name="connsiteX1" fmla="*/ 2258805 w 5400287"/>
              <a:gd name="connsiteY1" fmla="*/ 1227982 h 3709824"/>
              <a:gd name="connsiteX2" fmla="*/ 5363087 w 5400287"/>
              <a:gd name="connsiteY2" fmla="*/ 52764 h 3709824"/>
              <a:gd name="connsiteX3" fmla="*/ 3831065 w 5400287"/>
              <a:gd name="connsiteY3" fmla="*/ 2234435 h 3709824"/>
              <a:gd name="connsiteX4" fmla="*/ 1627281 w 5400287"/>
              <a:gd name="connsiteY4" fmla="*/ 3692316 h 3709824"/>
              <a:gd name="connsiteX5" fmla="*/ 9034 w 5400287"/>
              <a:gd name="connsiteY5" fmla="*/ 1255922 h 3709824"/>
              <a:gd name="connsiteX0" fmla="*/ 19426 w 5410679"/>
              <a:gd name="connsiteY0" fmla="*/ 1354739 h 3808641"/>
              <a:gd name="connsiteX1" fmla="*/ 2614637 w 5410679"/>
              <a:gd name="connsiteY1" fmla="*/ 97439 h 3808641"/>
              <a:gd name="connsiteX2" fmla="*/ 5373479 w 5410679"/>
              <a:gd name="connsiteY2" fmla="*/ 151581 h 3808641"/>
              <a:gd name="connsiteX3" fmla="*/ 3841457 w 5410679"/>
              <a:gd name="connsiteY3" fmla="*/ 2333252 h 3808641"/>
              <a:gd name="connsiteX4" fmla="*/ 1637673 w 5410679"/>
              <a:gd name="connsiteY4" fmla="*/ 3791133 h 3808641"/>
              <a:gd name="connsiteX5" fmla="*/ 19426 w 5410679"/>
              <a:gd name="connsiteY5" fmla="*/ 1354739 h 3808641"/>
              <a:gd name="connsiteX0" fmla="*/ 19426 w 5410679"/>
              <a:gd name="connsiteY0" fmla="*/ 1505531 h 3959433"/>
              <a:gd name="connsiteX1" fmla="*/ 2614637 w 5410679"/>
              <a:gd name="connsiteY1" fmla="*/ 248231 h 3959433"/>
              <a:gd name="connsiteX2" fmla="*/ 5373479 w 5410679"/>
              <a:gd name="connsiteY2" fmla="*/ 302373 h 3959433"/>
              <a:gd name="connsiteX3" fmla="*/ 3841457 w 5410679"/>
              <a:gd name="connsiteY3" fmla="*/ 2484044 h 3959433"/>
              <a:gd name="connsiteX4" fmla="*/ 1637673 w 5410679"/>
              <a:gd name="connsiteY4" fmla="*/ 3941925 h 3959433"/>
              <a:gd name="connsiteX5" fmla="*/ 19426 w 5410679"/>
              <a:gd name="connsiteY5" fmla="*/ 1505531 h 3959433"/>
              <a:gd name="connsiteX0" fmla="*/ 45772 w 4410865"/>
              <a:gd name="connsiteY0" fmla="*/ 1929700 h 3924889"/>
              <a:gd name="connsiteX1" fmla="*/ 1614823 w 4410865"/>
              <a:gd name="connsiteY1" fmla="*/ 225360 h 3924889"/>
              <a:gd name="connsiteX2" fmla="*/ 4373665 w 4410865"/>
              <a:gd name="connsiteY2" fmla="*/ 279502 h 3924889"/>
              <a:gd name="connsiteX3" fmla="*/ 2841643 w 4410865"/>
              <a:gd name="connsiteY3" fmla="*/ 2461173 h 3924889"/>
              <a:gd name="connsiteX4" fmla="*/ 637859 w 4410865"/>
              <a:gd name="connsiteY4" fmla="*/ 3919054 h 3924889"/>
              <a:gd name="connsiteX5" fmla="*/ 45772 w 4410865"/>
              <a:gd name="connsiteY5" fmla="*/ 1929700 h 3924889"/>
              <a:gd name="connsiteX0" fmla="*/ 29774 w 4689507"/>
              <a:gd name="connsiteY0" fmla="*/ 1005602 h 3901275"/>
              <a:gd name="connsiteX1" fmla="*/ 1893465 w 4689507"/>
              <a:gd name="connsiteY1" fmla="*/ 175022 h 3901275"/>
              <a:gd name="connsiteX2" fmla="*/ 4652307 w 4689507"/>
              <a:gd name="connsiteY2" fmla="*/ 229164 h 3901275"/>
              <a:gd name="connsiteX3" fmla="*/ 3120285 w 4689507"/>
              <a:gd name="connsiteY3" fmla="*/ 2410835 h 3901275"/>
              <a:gd name="connsiteX4" fmla="*/ 916501 w 4689507"/>
              <a:gd name="connsiteY4" fmla="*/ 3868716 h 3901275"/>
              <a:gd name="connsiteX5" fmla="*/ 29774 w 4689507"/>
              <a:gd name="connsiteY5" fmla="*/ 1005602 h 3901275"/>
              <a:gd name="connsiteX0" fmla="*/ 277100 w 4936833"/>
              <a:gd name="connsiteY0" fmla="*/ 1005602 h 3901275"/>
              <a:gd name="connsiteX1" fmla="*/ 2140791 w 4936833"/>
              <a:gd name="connsiteY1" fmla="*/ 175022 h 3901275"/>
              <a:gd name="connsiteX2" fmla="*/ 4899633 w 4936833"/>
              <a:gd name="connsiteY2" fmla="*/ 229164 h 3901275"/>
              <a:gd name="connsiteX3" fmla="*/ 3367611 w 4936833"/>
              <a:gd name="connsiteY3" fmla="*/ 2410835 h 3901275"/>
              <a:gd name="connsiteX4" fmla="*/ 1163827 w 4936833"/>
              <a:gd name="connsiteY4" fmla="*/ 3868716 h 3901275"/>
              <a:gd name="connsiteX5" fmla="*/ 277100 w 4936833"/>
              <a:gd name="connsiteY5" fmla="*/ 1005602 h 3901275"/>
              <a:gd name="connsiteX0" fmla="*/ 225739 w 5383312"/>
              <a:gd name="connsiteY0" fmla="*/ 1606458 h 3913884"/>
              <a:gd name="connsiteX1" fmla="*/ 2587270 w 5383312"/>
              <a:gd name="connsiteY1" fmla="*/ 206918 h 3913884"/>
              <a:gd name="connsiteX2" fmla="*/ 5346112 w 5383312"/>
              <a:gd name="connsiteY2" fmla="*/ 261060 h 3913884"/>
              <a:gd name="connsiteX3" fmla="*/ 3814090 w 5383312"/>
              <a:gd name="connsiteY3" fmla="*/ 2442731 h 3913884"/>
              <a:gd name="connsiteX4" fmla="*/ 1610306 w 5383312"/>
              <a:gd name="connsiteY4" fmla="*/ 3900612 h 3913884"/>
              <a:gd name="connsiteX5" fmla="*/ 225739 w 5383312"/>
              <a:gd name="connsiteY5" fmla="*/ 1606458 h 3913884"/>
              <a:gd name="connsiteX0" fmla="*/ 133095 w 5290668"/>
              <a:gd name="connsiteY0" fmla="*/ 1606458 h 3913884"/>
              <a:gd name="connsiteX1" fmla="*/ 2494626 w 5290668"/>
              <a:gd name="connsiteY1" fmla="*/ 206918 h 3913884"/>
              <a:gd name="connsiteX2" fmla="*/ 5253468 w 5290668"/>
              <a:gd name="connsiteY2" fmla="*/ 261060 h 3913884"/>
              <a:gd name="connsiteX3" fmla="*/ 3721446 w 5290668"/>
              <a:gd name="connsiteY3" fmla="*/ 2442731 h 3913884"/>
              <a:gd name="connsiteX4" fmla="*/ 1517662 w 5290668"/>
              <a:gd name="connsiteY4" fmla="*/ 3900612 h 3913884"/>
              <a:gd name="connsiteX5" fmla="*/ 133095 w 5290668"/>
              <a:gd name="connsiteY5" fmla="*/ 1606458 h 3913884"/>
              <a:gd name="connsiteX0" fmla="*/ 129418 w 5347951"/>
              <a:gd name="connsiteY0" fmla="*/ 1638744 h 3914841"/>
              <a:gd name="connsiteX1" fmla="*/ 2551909 w 5347951"/>
              <a:gd name="connsiteY1" fmla="*/ 208724 h 3914841"/>
              <a:gd name="connsiteX2" fmla="*/ 5310751 w 5347951"/>
              <a:gd name="connsiteY2" fmla="*/ 262866 h 3914841"/>
              <a:gd name="connsiteX3" fmla="*/ 3778729 w 5347951"/>
              <a:gd name="connsiteY3" fmla="*/ 2444537 h 3914841"/>
              <a:gd name="connsiteX4" fmla="*/ 1574945 w 5347951"/>
              <a:gd name="connsiteY4" fmla="*/ 3902418 h 3914841"/>
              <a:gd name="connsiteX5" fmla="*/ 129418 w 5347951"/>
              <a:gd name="connsiteY5" fmla="*/ 1638744 h 3914841"/>
              <a:gd name="connsiteX0" fmla="*/ 129418 w 5347951"/>
              <a:gd name="connsiteY0" fmla="*/ 1697596 h 3973693"/>
              <a:gd name="connsiteX1" fmla="*/ 2551909 w 5347951"/>
              <a:gd name="connsiteY1" fmla="*/ 267576 h 3973693"/>
              <a:gd name="connsiteX2" fmla="*/ 5310751 w 5347951"/>
              <a:gd name="connsiteY2" fmla="*/ 321718 h 3973693"/>
              <a:gd name="connsiteX3" fmla="*/ 3778729 w 5347951"/>
              <a:gd name="connsiteY3" fmla="*/ 2503389 h 3973693"/>
              <a:gd name="connsiteX4" fmla="*/ 1574945 w 5347951"/>
              <a:gd name="connsiteY4" fmla="*/ 3961270 h 3973693"/>
              <a:gd name="connsiteX5" fmla="*/ 129418 w 5347951"/>
              <a:gd name="connsiteY5" fmla="*/ 1697596 h 3973693"/>
              <a:gd name="connsiteX0" fmla="*/ 516657 w 5735190"/>
              <a:gd name="connsiteY0" fmla="*/ 1682613 h 3958710"/>
              <a:gd name="connsiteX1" fmla="*/ 2939148 w 5735190"/>
              <a:gd name="connsiteY1" fmla="*/ 252593 h 3958710"/>
              <a:gd name="connsiteX2" fmla="*/ 5697990 w 5735190"/>
              <a:gd name="connsiteY2" fmla="*/ 306735 h 3958710"/>
              <a:gd name="connsiteX3" fmla="*/ 4165968 w 5735190"/>
              <a:gd name="connsiteY3" fmla="*/ 2488406 h 3958710"/>
              <a:gd name="connsiteX4" fmla="*/ 1962184 w 5735190"/>
              <a:gd name="connsiteY4" fmla="*/ 3946287 h 3958710"/>
              <a:gd name="connsiteX5" fmla="*/ 516657 w 5735190"/>
              <a:gd name="connsiteY5" fmla="*/ 1682613 h 3958710"/>
              <a:gd name="connsiteX0" fmla="*/ 437174 w 5655707"/>
              <a:gd name="connsiteY0" fmla="*/ 1704480 h 3980577"/>
              <a:gd name="connsiteX1" fmla="*/ 2859665 w 5655707"/>
              <a:gd name="connsiteY1" fmla="*/ 274460 h 3980577"/>
              <a:gd name="connsiteX2" fmla="*/ 5618507 w 5655707"/>
              <a:gd name="connsiteY2" fmla="*/ 328602 h 3980577"/>
              <a:gd name="connsiteX3" fmla="*/ 4086485 w 5655707"/>
              <a:gd name="connsiteY3" fmla="*/ 2510273 h 3980577"/>
              <a:gd name="connsiteX4" fmla="*/ 1882701 w 5655707"/>
              <a:gd name="connsiteY4" fmla="*/ 3968154 h 3980577"/>
              <a:gd name="connsiteX5" fmla="*/ 437174 w 5655707"/>
              <a:gd name="connsiteY5" fmla="*/ 1704480 h 3980577"/>
              <a:gd name="connsiteX0" fmla="*/ 334761 w 5553294"/>
              <a:gd name="connsiteY0" fmla="*/ 1679587 h 3955684"/>
              <a:gd name="connsiteX1" fmla="*/ 2757252 w 5553294"/>
              <a:gd name="connsiteY1" fmla="*/ 249567 h 3955684"/>
              <a:gd name="connsiteX2" fmla="*/ 5516094 w 5553294"/>
              <a:gd name="connsiteY2" fmla="*/ 303709 h 3955684"/>
              <a:gd name="connsiteX3" fmla="*/ 3984072 w 5553294"/>
              <a:gd name="connsiteY3" fmla="*/ 2485380 h 3955684"/>
              <a:gd name="connsiteX4" fmla="*/ 1780288 w 5553294"/>
              <a:gd name="connsiteY4" fmla="*/ 3943261 h 3955684"/>
              <a:gd name="connsiteX5" fmla="*/ 334761 w 5553294"/>
              <a:gd name="connsiteY5" fmla="*/ 1679587 h 3955684"/>
              <a:gd name="connsiteX0" fmla="*/ 172143 w 5390676"/>
              <a:gd name="connsiteY0" fmla="*/ 1674681 h 3950778"/>
              <a:gd name="connsiteX1" fmla="*/ 2594634 w 5390676"/>
              <a:gd name="connsiteY1" fmla="*/ 244661 h 3950778"/>
              <a:gd name="connsiteX2" fmla="*/ 5353476 w 5390676"/>
              <a:gd name="connsiteY2" fmla="*/ 298803 h 3950778"/>
              <a:gd name="connsiteX3" fmla="*/ 3821454 w 5390676"/>
              <a:gd name="connsiteY3" fmla="*/ 2480474 h 3950778"/>
              <a:gd name="connsiteX4" fmla="*/ 1617670 w 5390676"/>
              <a:gd name="connsiteY4" fmla="*/ 3938355 h 3950778"/>
              <a:gd name="connsiteX5" fmla="*/ 172143 w 5390676"/>
              <a:gd name="connsiteY5" fmla="*/ 1674681 h 3950778"/>
              <a:gd name="connsiteX0" fmla="*/ 227185 w 4846278"/>
              <a:gd name="connsiteY0" fmla="*/ 1294849 h 3906152"/>
              <a:gd name="connsiteX1" fmla="*/ 2050236 w 4846278"/>
              <a:gd name="connsiteY1" fmla="*/ 189949 h 3906152"/>
              <a:gd name="connsiteX2" fmla="*/ 4809078 w 4846278"/>
              <a:gd name="connsiteY2" fmla="*/ 244091 h 3906152"/>
              <a:gd name="connsiteX3" fmla="*/ 3277056 w 4846278"/>
              <a:gd name="connsiteY3" fmla="*/ 2425762 h 3906152"/>
              <a:gd name="connsiteX4" fmla="*/ 1073272 w 4846278"/>
              <a:gd name="connsiteY4" fmla="*/ 3883643 h 3906152"/>
              <a:gd name="connsiteX5" fmla="*/ 227185 w 4846278"/>
              <a:gd name="connsiteY5" fmla="*/ 1294849 h 3906152"/>
              <a:gd name="connsiteX0" fmla="*/ 218933 w 4909146"/>
              <a:gd name="connsiteY0" fmla="*/ 973520 h 3900865"/>
              <a:gd name="connsiteX1" fmla="*/ 2113104 w 4909146"/>
              <a:gd name="connsiteY1" fmla="*/ 173420 h 3900865"/>
              <a:gd name="connsiteX2" fmla="*/ 4871946 w 4909146"/>
              <a:gd name="connsiteY2" fmla="*/ 227562 h 3900865"/>
              <a:gd name="connsiteX3" fmla="*/ 3339924 w 4909146"/>
              <a:gd name="connsiteY3" fmla="*/ 2409233 h 3900865"/>
              <a:gd name="connsiteX4" fmla="*/ 1136140 w 4909146"/>
              <a:gd name="connsiteY4" fmla="*/ 3867114 h 3900865"/>
              <a:gd name="connsiteX5" fmla="*/ 218933 w 4909146"/>
              <a:gd name="connsiteY5" fmla="*/ 973520 h 3900865"/>
              <a:gd name="connsiteX0" fmla="*/ 161840 w 4852053"/>
              <a:gd name="connsiteY0" fmla="*/ 973520 h 3900865"/>
              <a:gd name="connsiteX1" fmla="*/ 2056011 w 4852053"/>
              <a:gd name="connsiteY1" fmla="*/ 173420 h 3900865"/>
              <a:gd name="connsiteX2" fmla="*/ 4814853 w 4852053"/>
              <a:gd name="connsiteY2" fmla="*/ 227562 h 3900865"/>
              <a:gd name="connsiteX3" fmla="*/ 3282831 w 4852053"/>
              <a:gd name="connsiteY3" fmla="*/ 2409233 h 3900865"/>
              <a:gd name="connsiteX4" fmla="*/ 1079047 w 4852053"/>
              <a:gd name="connsiteY4" fmla="*/ 3867114 h 3900865"/>
              <a:gd name="connsiteX5" fmla="*/ 161840 w 4852053"/>
              <a:gd name="connsiteY5" fmla="*/ 973520 h 3900865"/>
              <a:gd name="connsiteX0" fmla="*/ 6930 w 4697143"/>
              <a:gd name="connsiteY0" fmla="*/ 1110393 h 4037738"/>
              <a:gd name="connsiteX1" fmla="*/ 1342301 w 4697143"/>
              <a:gd name="connsiteY1" fmla="*/ 66453 h 4037738"/>
              <a:gd name="connsiteX2" fmla="*/ 4659943 w 4697143"/>
              <a:gd name="connsiteY2" fmla="*/ 364435 h 4037738"/>
              <a:gd name="connsiteX3" fmla="*/ 3127921 w 4697143"/>
              <a:gd name="connsiteY3" fmla="*/ 2546106 h 4037738"/>
              <a:gd name="connsiteX4" fmla="*/ 924137 w 4697143"/>
              <a:gd name="connsiteY4" fmla="*/ 4003987 h 4037738"/>
              <a:gd name="connsiteX5" fmla="*/ 6930 w 4697143"/>
              <a:gd name="connsiteY5" fmla="*/ 1110393 h 4037738"/>
              <a:gd name="connsiteX0" fmla="*/ 6930 w 4697143"/>
              <a:gd name="connsiteY0" fmla="*/ 1146328 h 4073673"/>
              <a:gd name="connsiteX1" fmla="*/ 1342301 w 4697143"/>
              <a:gd name="connsiteY1" fmla="*/ 102388 h 4073673"/>
              <a:gd name="connsiteX2" fmla="*/ 4659943 w 4697143"/>
              <a:gd name="connsiteY2" fmla="*/ 400370 h 4073673"/>
              <a:gd name="connsiteX3" fmla="*/ 3127921 w 4697143"/>
              <a:gd name="connsiteY3" fmla="*/ 2582041 h 4073673"/>
              <a:gd name="connsiteX4" fmla="*/ 924137 w 4697143"/>
              <a:gd name="connsiteY4" fmla="*/ 4039922 h 4073673"/>
              <a:gd name="connsiteX5" fmla="*/ 6930 w 4697143"/>
              <a:gd name="connsiteY5" fmla="*/ 1146328 h 4073673"/>
              <a:gd name="connsiteX0" fmla="*/ 17643 w 4707856"/>
              <a:gd name="connsiteY0" fmla="*/ 952028 h 3879373"/>
              <a:gd name="connsiteX1" fmla="*/ 1657814 w 4707856"/>
              <a:gd name="connsiteY1" fmla="*/ 121448 h 3879373"/>
              <a:gd name="connsiteX2" fmla="*/ 4670656 w 4707856"/>
              <a:gd name="connsiteY2" fmla="*/ 206070 h 3879373"/>
              <a:gd name="connsiteX3" fmla="*/ 3138634 w 4707856"/>
              <a:gd name="connsiteY3" fmla="*/ 2387741 h 3879373"/>
              <a:gd name="connsiteX4" fmla="*/ 934850 w 4707856"/>
              <a:gd name="connsiteY4" fmla="*/ 3845622 h 3879373"/>
              <a:gd name="connsiteX5" fmla="*/ 17643 w 4707856"/>
              <a:gd name="connsiteY5" fmla="*/ 952028 h 3879373"/>
              <a:gd name="connsiteX0" fmla="*/ 20579 w 4710792"/>
              <a:gd name="connsiteY0" fmla="*/ 1016096 h 3943441"/>
              <a:gd name="connsiteX1" fmla="*/ 1731870 w 4710792"/>
              <a:gd name="connsiteY1" fmla="*/ 114396 h 3943441"/>
              <a:gd name="connsiteX2" fmla="*/ 4673592 w 4710792"/>
              <a:gd name="connsiteY2" fmla="*/ 270138 h 3943441"/>
              <a:gd name="connsiteX3" fmla="*/ 3141570 w 4710792"/>
              <a:gd name="connsiteY3" fmla="*/ 2451809 h 3943441"/>
              <a:gd name="connsiteX4" fmla="*/ 937786 w 4710792"/>
              <a:gd name="connsiteY4" fmla="*/ 3909690 h 3943441"/>
              <a:gd name="connsiteX5" fmla="*/ 20579 w 4710792"/>
              <a:gd name="connsiteY5" fmla="*/ 1016096 h 3943441"/>
              <a:gd name="connsiteX0" fmla="*/ 20579 w 4710792"/>
              <a:gd name="connsiteY0" fmla="*/ 1085472 h 4012817"/>
              <a:gd name="connsiteX1" fmla="*/ 1731870 w 4710792"/>
              <a:gd name="connsiteY1" fmla="*/ 183772 h 4012817"/>
              <a:gd name="connsiteX2" fmla="*/ 4673592 w 4710792"/>
              <a:gd name="connsiteY2" fmla="*/ 339514 h 4012817"/>
              <a:gd name="connsiteX3" fmla="*/ 3141570 w 4710792"/>
              <a:gd name="connsiteY3" fmla="*/ 2521185 h 4012817"/>
              <a:gd name="connsiteX4" fmla="*/ 937786 w 4710792"/>
              <a:gd name="connsiteY4" fmla="*/ 3979066 h 4012817"/>
              <a:gd name="connsiteX5" fmla="*/ 20579 w 4710792"/>
              <a:gd name="connsiteY5" fmla="*/ 1085472 h 4012817"/>
              <a:gd name="connsiteX0" fmla="*/ 182012 w 4872225"/>
              <a:gd name="connsiteY0" fmla="*/ 1065944 h 3993289"/>
              <a:gd name="connsiteX1" fmla="*/ 1893303 w 4872225"/>
              <a:gd name="connsiteY1" fmla="*/ 164244 h 3993289"/>
              <a:gd name="connsiteX2" fmla="*/ 4835025 w 4872225"/>
              <a:gd name="connsiteY2" fmla="*/ 319986 h 3993289"/>
              <a:gd name="connsiteX3" fmla="*/ 3303003 w 4872225"/>
              <a:gd name="connsiteY3" fmla="*/ 2501657 h 3993289"/>
              <a:gd name="connsiteX4" fmla="*/ 1099219 w 4872225"/>
              <a:gd name="connsiteY4" fmla="*/ 3959538 h 3993289"/>
              <a:gd name="connsiteX5" fmla="*/ 182012 w 4872225"/>
              <a:gd name="connsiteY5" fmla="*/ 1065944 h 3993289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427828 w 5118041"/>
              <a:gd name="connsiteY0" fmla="*/ 1070398 h 3262916"/>
              <a:gd name="connsiteX1" fmla="*/ 2139119 w 5118041"/>
              <a:gd name="connsiteY1" fmla="*/ 168698 h 3262916"/>
              <a:gd name="connsiteX2" fmla="*/ 5080841 w 5118041"/>
              <a:gd name="connsiteY2" fmla="*/ 324440 h 3262916"/>
              <a:gd name="connsiteX3" fmla="*/ 3548819 w 5118041"/>
              <a:gd name="connsiteY3" fmla="*/ 2506111 h 3262916"/>
              <a:gd name="connsiteX4" fmla="*/ 257915 w 5118041"/>
              <a:gd name="connsiteY4" fmla="*/ 3181672 h 3262916"/>
              <a:gd name="connsiteX5" fmla="*/ 427828 w 5118041"/>
              <a:gd name="connsiteY5" fmla="*/ 1070398 h 3262916"/>
              <a:gd name="connsiteX0" fmla="*/ 612499 w 5302712"/>
              <a:gd name="connsiteY0" fmla="*/ 1070398 h 3645742"/>
              <a:gd name="connsiteX1" fmla="*/ 2323790 w 5302712"/>
              <a:gd name="connsiteY1" fmla="*/ 168698 h 3645742"/>
              <a:gd name="connsiteX2" fmla="*/ 5265512 w 5302712"/>
              <a:gd name="connsiteY2" fmla="*/ 324440 h 3645742"/>
              <a:gd name="connsiteX3" fmla="*/ 3733490 w 5302712"/>
              <a:gd name="connsiteY3" fmla="*/ 2506111 h 3645742"/>
              <a:gd name="connsiteX4" fmla="*/ 442586 w 5302712"/>
              <a:gd name="connsiteY4" fmla="*/ 3181672 h 3645742"/>
              <a:gd name="connsiteX5" fmla="*/ 612499 w 5302712"/>
              <a:gd name="connsiteY5" fmla="*/ 1070398 h 3645742"/>
              <a:gd name="connsiteX0" fmla="*/ 643596 w 5333809"/>
              <a:gd name="connsiteY0" fmla="*/ 1070763 h 3662119"/>
              <a:gd name="connsiteX1" fmla="*/ 2354887 w 5333809"/>
              <a:gd name="connsiteY1" fmla="*/ 169063 h 3662119"/>
              <a:gd name="connsiteX2" fmla="*/ 5296609 w 5333809"/>
              <a:gd name="connsiteY2" fmla="*/ 324805 h 3662119"/>
              <a:gd name="connsiteX3" fmla="*/ 3764587 w 5333809"/>
              <a:gd name="connsiteY3" fmla="*/ 2506476 h 3662119"/>
              <a:gd name="connsiteX4" fmla="*/ 433043 w 5333809"/>
              <a:gd name="connsiteY4" fmla="*/ 3202357 h 3662119"/>
              <a:gd name="connsiteX5" fmla="*/ 643596 w 5333809"/>
              <a:gd name="connsiteY5" fmla="*/ 1070763 h 3662119"/>
              <a:gd name="connsiteX0" fmla="*/ 539779 w 5229992"/>
              <a:gd name="connsiteY0" fmla="*/ 1070763 h 3475257"/>
              <a:gd name="connsiteX1" fmla="*/ 2251070 w 5229992"/>
              <a:gd name="connsiteY1" fmla="*/ 169063 h 3475257"/>
              <a:gd name="connsiteX2" fmla="*/ 5192792 w 5229992"/>
              <a:gd name="connsiteY2" fmla="*/ 324805 h 3475257"/>
              <a:gd name="connsiteX3" fmla="*/ 3660770 w 5229992"/>
              <a:gd name="connsiteY3" fmla="*/ 2506476 h 3475257"/>
              <a:gd name="connsiteX4" fmla="*/ 329226 w 5229992"/>
              <a:gd name="connsiteY4" fmla="*/ 3202357 h 3475257"/>
              <a:gd name="connsiteX5" fmla="*/ 539779 w 5229992"/>
              <a:gd name="connsiteY5" fmla="*/ 1070763 h 3475257"/>
              <a:gd name="connsiteX0" fmla="*/ 651833 w 5342046"/>
              <a:gd name="connsiteY0" fmla="*/ 1065249 h 3228466"/>
              <a:gd name="connsiteX1" fmla="*/ 2363124 w 5342046"/>
              <a:gd name="connsiteY1" fmla="*/ 163549 h 3228466"/>
              <a:gd name="connsiteX2" fmla="*/ 5304846 w 5342046"/>
              <a:gd name="connsiteY2" fmla="*/ 319291 h 3228466"/>
              <a:gd name="connsiteX3" fmla="*/ 3772824 w 5342046"/>
              <a:gd name="connsiteY3" fmla="*/ 2500962 h 3228466"/>
              <a:gd name="connsiteX4" fmla="*/ 299040 w 5342046"/>
              <a:gd name="connsiteY4" fmla="*/ 2881883 h 3228466"/>
              <a:gd name="connsiteX5" fmla="*/ 651833 w 5342046"/>
              <a:gd name="connsiteY5" fmla="*/ 1065249 h 3228466"/>
              <a:gd name="connsiteX0" fmla="*/ 460203 w 5130943"/>
              <a:gd name="connsiteY0" fmla="*/ 1065249 h 2921290"/>
              <a:gd name="connsiteX1" fmla="*/ 2171494 w 5130943"/>
              <a:gd name="connsiteY1" fmla="*/ 163549 h 2921290"/>
              <a:gd name="connsiteX2" fmla="*/ 5113216 w 5130943"/>
              <a:gd name="connsiteY2" fmla="*/ 319291 h 2921290"/>
              <a:gd name="connsiteX3" fmla="*/ 2067354 w 5130943"/>
              <a:gd name="connsiteY3" fmla="*/ 2064082 h 2921290"/>
              <a:gd name="connsiteX4" fmla="*/ 107410 w 5130943"/>
              <a:gd name="connsiteY4" fmla="*/ 2881883 h 2921290"/>
              <a:gd name="connsiteX5" fmla="*/ 460203 w 5130943"/>
              <a:gd name="connsiteY5" fmla="*/ 1065249 h 2921290"/>
              <a:gd name="connsiteX0" fmla="*/ 448420 w 5118212"/>
              <a:gd name="connsiteY0" fmla="*/ 1065249 h 3313363"/>
              <a:gd name="connsiteX1" fmla="*/ 2159711 w 5118212"/>
              <a:gd name="connsiteY1" fmla="*/ 163549 h 3313363"/>
              <a:gd name="connsiteX2" fmla="*/ 5101433 w 5118212"/>
              <a:gd name="connsiteY2" fmla="*/ 319291 h 3313363"/>
              <a:gd name="connsiteX3" fmla="*/ 1893011 w 5118212"/>
              <a:gd name="connsiteY3" fmla="*/ 2998802 h 3313363"/>
              <a:gd name="connsiteX4" fmla="*/ 95627 w 5118212"/>
              <a:gd name="connsiteY4" fmla="*/ 2881883 h 3313363"/>
              <a:gd name="connsiteX5" fmla="*/ 448420 w 5118212"/>
              <a:gd name="connsiteY5" fmla="*/ 1065249 h 3313363"/>
              <a:gd name="connsiteX0" fmla="*/ 448420 w 3022960"/>
              <a:gd name="connsiteY0" fmla="*/ 920212 h 3168326"/>
              <a:gd name="connsiteX1" fmla="*/ 2159711 w 3022960"/>
              <a:gd name="connsiteY1" fmla="*/ 18512 h 3168326"/>
              <a:gd name="connsiteX2" fmla="*/ 2967833 w 3022960"/>
              <a:gd name="connsiteY2" fmla="*/ 1698254 h 3168326"/>
              <a:gd name="connsiteX3" fmla="*/ 1893011 w 3022960"/>
              <a:gd name="connsiteY3" fmla="*/ 2853765 h 3168326"/>
              <a:gd name="connsiteX4" fmla="*/ 95627 w 3022960"/>
              <a:gd name="connsiteY4" fmla="*/ 2736846 h 3168326"/>
              <a:gd name="connsiteX5" fmla="*/ 448420 w 3022960"/>
              <a:gd name="connsiteY5" fmla="*/ 920212 h 3168326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02881"/>
              <a:gd name="connsiteY0" fmla="*/ 911459 h 3159573"/>
              <a:gd name="connsiteX1" fmla="*/ 2159711 w 3202881"/>
              <a:gd name="connsiteY1" fmla="*/ 9759 h 3159573"/>
              <a:gd name="connsiteX2" fmla="*/ 3201513 w 3202881"/>
              <a:gd name="connsiteY2" fmla="*/ 1445661 h 3159573"/>
              <a:gd name="connsiteX3" fmla="*/ 1893011 w 3202881"/>
              <a:gd name="connsiteY3" fmla="*/ 2845012 h 3159573"/>
              <a:gd name="connsiteX4" fmla="*/ 95627 w 3202881"/>
              <a:gd name="connsiteY4" fmla="*/ 2728093 h 3159573"/>
              <a:gd name="connsiteX5" fmla="*/ 448420 w 3202881"/>
              <a:gd name="connsiteY5" fmla="*/ 911459 h 3159573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8643 w 3183104"/>
              <a:gd name="connsiteY0" fmla="*/ 911459 h 3290392"/>
              <a:gd name="connsiteX1" fmla="*/ 2139934 w 3183104"/>
              <a:gd name="connsiteY1" fmla="*/ 9759 h 3290392"/>
              <a:gd name="connsiteX2" fmla="*/ 3181736 w 3183104"/>
              <a:gd name="connsiteY2" fmla="*/ 1445661 h 3290392"/>
              <a:gd name="connsiteX3" fmla="*/ 1598914 w 3183104"/>
              <a:gd name="connsiteY3" fmla="*/ 3017732 h 3290392"/>
              <a:gd name="connsiteX4" fmla="*/ 75850 w 3183104"/>
              <a:gd name="connsiteY4" fmla="*/ 2728093 h 3290392"/>
              <a:gd name="connsiteX5" fmla="*/ 428643 w 3183104"/>
              <a:gd name="connsiteY5" fmla="*/ 911459 h 3290392"/>
              <a:gd name="connsiteX0" fmla="*/ 521764 w 3276225"/>
              <a:gd name="connsiteY0" fmla="*/ 911459 h 3313352"/>
              <a:gd name="connsiteX1" fmla="*/ 2233055 w 3276225"/>
              <a:gd name="connsiteY1" fmla="*/ 9759 h 3313352"/>
              <a:gd name="connsiteX2" fmla="*/ 3274857 w 3276225"/>
              <a:gd name="connsiteY2" fmla="*/ 1445661 h 3313352"/>
              <a:gd name="connsiteX3" fmla="*/ 1692035 w 3276225"/>
              <a:gd name="connsiteY3" fmla="*/ 3017732 h 3313352"/>
              <a:gd name="connsiteX4" fmla="*/ 168971 w 3276225"/>
              <a:gd name="connsiteY4" fmla="*/ 2728093 h 3313352"/>
              <a:gd name="connsiteX5" fmla="*/ 521764 w 3276225"/>
              <a:gd name="connsiteY5" fmla="*/ 911459 h 3313352"/>
              <a:gd name="connsiteX0" fmla="*/ 685864 w 3440325"/>
              <a:gd name="connsiteY0" fmla="*/ 911061 h 3272719"/>
              <a:gd name="connsiteX1" fmla="*/ 2397155 w 3440325"/>
              <a:gd name="connsiteY1" fmla="*/ 9361 h 3272719"/>
              <a:gd name="connsiteX2" fmla="*/ 3438957 w 3440325"/>
              <a:gd name="connsiteY2" fmla="*/ 1445263 h 3272719"/>
              <a:gd name="connsiteX3" fmla="*/ 1856135 w 3440325"/>
              <a:gd name="connsiteY3" fmla="*/ 3017334 h 3272719"/>
              <a:gd name="connsiteX4" fmla="*/ 140031 w 3440325"/>
              <a:gd name="connsiteY4" fmla="*/ 2565135 h 3272719"/>
              <a:gd name="connsiteX5" fmla="*/ 685864 w 3440325"/>
              <a:gd name="connsiteY5" fmla="*/ 911061 h 3272719"/>
              <a:gd name="connsiteX0" fmla="*/ 644035 w 3398496"/>
              <a:gd name="connsiteY0" fmla="*/ 911061 h 3304148"/>
              <a:gd name="connsiteX1" fmla="*/ 2355326 w 3398496"/>
              <a:gd name="connsiteY1" fmla="*/ 9361 h 3304148"/>
              <a:gd name="connsiteX2" fmla="*/ 3397128 w 3398496"/>
              <a:gd name="connsiteY2" fmla="*/ 1445263 h 3304148"/>
              <a:gd name="connsiteX3" fmla="*/ 1814306 w 3398496"/>
              <a:gd name="connsiteY3" fmla="*/ 3017334 h 3304148"/>
              <a:gd name="connsiteX4" fmla="*/ 98202 w 3398496"/>
              <a:gd name="connsiteY4" fmla="*/ 2565135 h 3304148"/>
              <a:gd name="connsiteX5" fmla="*/ 644035 w 3398496"/>
              <a:gd name="connsiteY5" fmla="*/ 911061 h 3304148"/>
              <a:gd name="connsiteX0" fmla="*/ 644035 w 3416650"/>
              <a:gd name="connsiteY0" fmla="*/ 1094407 h 3487494"/>
              <a:gd name="connsiteX1" fmla="*/ 2355326 w 3416650"/>
              <a:gd name="connsiteY1" fmla="*/ 192707 h 3487494"/>
              <a:gd name="connsiteX2" fmla="*/ 3397128 w 3416650"/>
              <a:gd name="connsiteY2" fmla="*/ 1628609 h 3487494"/>
              <a:gd name="connsiteX3" fmla="*/ 1814306 w 3416650"/>
              <a:gd name="connsiteY3" fmla="*/ 3200680 h 3487494"/>
              <a:gd name="connsiteX4" fmla="*/ 98202 w 3416650"/>
              <a:gd name="connsiteY4" fmla="*/ 2748481 h 3487494"/>
              <a:gd name="connsiteX5" fmla="*/ 644035 w 3416650"/>
              <a:gd name="connsiteY5" fmla="*/ 1094407 h 3487494"/>
              <a:gd name="connsiteX0" fmla="*/ 644035 w 3400596"/>
              <a:gd name="connsiteY0" fmla="*/ 1098441 h 3491528"/>
              <a:gd name="connsiteX1" fmla="*/ 2355326 w 3400596"/>
              <a:gd name="connsiteY1" fmla="*/ 196741 h 3491528"/>
              <a:gd name="connsiteX2" fmla="*/ 3397128 w 3400596"/>
              <a:gd name="connsiteY2" fmla="*/ 1632643 h 3491528"/>
              <a:gd name="connsiteX3" fmla="*/ 1814306 w 3400596"/>
              <a:gd name="connsiteY3" fmla="*/ 3204714 h 3491528"/>
              <a:gd name="connsiteX4" fmla="*/ 98202 w 3400596"/>
              <a:gd name="connsiteY4" fmla="*/ 2752515 h 3491528"/>
              <a:gd name="connsiteX5" fmla="*/ 644035 w 3400596"/>
              <a:gd name="connsiteY5" fmla="*/ 1098441 h 3491528"/>
              <a:gd name="connsiteX0" fmla="*/ 638916 w 3393711"/>
              <a:gd name="connsiteY0" fmla="*/ 1171853 h 3564940"/>
              <a:gd name="connsiteX1" fmla="*/ 2075887 w 3393711"/>
              <a:gd name="connsiteY1" fmla="*/ 188873 h 3564940"/>
              <a:gd name="connsiteX2" fmla="*/ 3392009 w 3393711"/>
              <a:gd name="connsiteY2" fmla="*/ 1706055 h 3564940"/>
              <a:gd name="connsiteX3" fmla="*/ 1809187 w 3393711"/>
              <a:gd name="connsiteY3" fmla="*/ 3278126 h 3564940"/>
              <a:gd name="connsiteX4" fmla="*/ 93083 w 3393711"/>
              <a:gd name="connsiteY4" fmla="*/ 2825927 h 3564940"/>
              <a:gd name="connsiteX5" fmla="*/ 638916 w 3393711"/>
              <a:gd name="connsiteY5" fmla="*/ 1171853 h 3564940"/>
              <a:gd name="connsiteX0" fmla="*/ 638916 w 3396092"/>
              <a:gd name="connsiteY0" fmla="*/ 1088150 h 3481237"/>
              <a:gd name="connsiteX1" fmla="*/ 2075887 w 3396092"/>
              <a:gd name="connsiteY1" fmla="*/ 105170 h 3481237"/>
              <a:gd name="connsiteX2" fmla="*/ 3392009 w 3396092"/>
              <a:gd name="connsiteY2" fmla="*/ 1622352 h 3481237"/>
              <a:gd name="connsiteX3" fmla="*/ 1809187 w 3396092"/>
              <a:gd name="connsiteY3" fmla="*/ 3194423 h 3481237"/>
              <a:gd name="connsiteX4" fmla="*/ 93083 w 3396092"/>
              <a:gd name="connsiteY4" fmla="*/ 2742224 h 3481237"/>
              <a:gd name="connsiteX5" fmla="*/ 638916 w 3396092"/>
              <a:gd name="connsiteY5" fmla="*/ 1088150 h 3481237"/>
              <a:gd name="connsiteX0" fmla="*/ 665581 w 3422757"/>
              <a:gd name="connsiteY0" fmla="*/ 1089678 h 3482765"/>
              <a:gd name="connsiteX1" fmla="*/ 2102552 w 3422757"/>
              <a:gd name="connsiteY1" fmla="*/ 106698 h 3482765"/>
              <a:gd name="connsiteX2" fmla="*/ 3418674 w 3422757"/>
              <a:gd name="connsiteY2" fmla="*/ 1623880 h 3482765"/>
              <a:gd name="connsiteX3" fmla="*/ 1835852 w 3422757"/>
              <a:gd name="connsiteY3" fmla="*/ 3195951 h 3482765"/>
              <a:gd name="connsiteX4" fmla="*/ 119748 w 3422757"/>
              <a:gd name="connsiteY4" fmla="*/ 2743752 h 3482765"/>
              <a:gd name="connsiteX5" fmla="*/ 665581 w 3422757"/>
              <a:gd name="connsiteY5" fmla="*/ 1089678 h 3482765"/>
              <a:gd name="connsiteX0" fmla="*/ 251422 w 3008598"/>
              <a:gd name="connsiteY0" fmla="*/ 1086487 h 3447538"/>
              <a:gd name="connsiteX1" fmla="*/ 1688393 w 3008598"/>
              <a:gd name="connsiteY1" fmla="*/ 103507 h 3447538"/>
              <a:gd name="connsiteX2" fmla="*/ 3004515 w 3008598"/>
              <a:gd name="connsiteY2" fmla="*/ 1620689 h 3447538"/>
              <a:gd name="connsiteX3" fmla="*/ 1421693 w 3008598"/>
              <a:gd name="connsiteY3" fmla="*/ 3192760 h 3447538"/>
              <a:gd name="connsiteX4" fmla="*/ 180023 w 3008598"/>
              <a:gd name="connsiteY4" fmla="*/ 2604313 h 3447538"/>
              <a:gd name="connsiteX5" fmla="*/ 251422 w 3008598"/>
              <a:gd name="connsiteY5" fmla="*/ 1086487 h 3447538"/>
              <a:gd name="connsiteX0" fmla="*/ 65067 w 3481739"/>
              <a:gd name="connsiteY0" fmla="*/ 1003974 h 3309983"/>
              <a:gd name="connsiteX1" fmla="*/ 2164526 w 3481739"/>
              <a:gd name="connsiteY1" fmla="*/ 7711 h 3309983"/>
              <a:gd name="connsiteX2" fmla="*/ 3480648 w 3481739"/>
              <a:gd name="connsiteY2" fmla="*/ 1524893 h 3309983"/>
              <a:gd name="connsiteX3" fmla="*/ 1897826 w 3481739"/>
              <a:gd name="connsiteY3" fmla="*/ 3096964 h 3309983"/>
              <a:gd name="connsiteX4" fmla="*/ 656156 w 3481739"/>
              <a:gd name="connsiteY4" fmla="*/ 2508517 h 3309983"/>
              <a:gd name="connsiteX5" fmla="*/ 65067 w 3481739"/>
              <a:gd name="connsiteY5" fmla="*/ 1003974 h 3309983"/>
              <a:gd name="connsiteX0" fmla="*/ 109462 w 3526134"/>
              <a:gd name="connsiteY0" fmla="*/ 1019851 h 3325860"/>
              <a:gd name="connsiteX1" fmla="*/ 2208921 w 3526134"/>
              <a:gd name="connsiteY1" fmla="*/ 23588 h 3325860"/>
              <a:gd name="connsiteX2" fmla="*/ 3525043 w 3526134"/>
              <a:gd name="connsiteY2" fmla="*/ 1540770 h 3325860"/>
              <a:gd name="connsiteX3" fmla="*/ 1942221 w 3526134"/>
              <a:gd name="connsiteY3" fmla="*/ 3112841 h 3325860"/>
              <a:gd name="connsiteX4" fmla="*/ 700551 w 3526134"/>
              <a:gd name="connsiteY4" fmla="*/ 2524394 h 3325860"/>
              <a:gd name="connsiteX5" fmla="*/ 109462 w 3526134"/>
              <a:gd name="connsiteY5" fmla="*/ 1019851 h 3325860"/>
              <a:gd name="connsiteX0" fmla="*/ 109462 w 3221678"/>
              <a:gd name="connsiteY0" fmla="*/ 1015118 h 3321127"/>
              <a:gd name="connsiteX1" fmla="*/ 2208921 w 3221678"/>
              <a:gd name="connsiteY1" fmla="*/ 18855 h 3321127"/>
              <a:gd name="connsiteX2" fmla="*/ 3220091 w 3221678"/>
              <a:gd name="connsiteY2" fmla="*/ 1453518 h 3321127"/>
              <a:gd name="connsiteX3" fmla="*/ 1942221 w 3221678"/>
              <a:gd name="connsiteY3" fmla="*/ 3108108 h 3321127"/>
              <a:gd name="connsiteX4" fmla="*/ 700551 w 3221678"/>
              <a:gd name="connsiteY4" fmla="*/ 2519661 h 3321127"/>
              <a:gd name="connsiteX5" fmla="*/ 109462 w 3221678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262746"/>
              <a:gd name="connsiteY0" fmla="*/ 1015118 h 3321127"/>
              <a:gd name="connsiteX1" fmla="*/ 2208921 w 3262746"/>
              <a:gd name="connsiteY1" fmla="*/ 18855 h 3321127"/>
              <a:gd name="connsiteX2" fmla="*/ 3220091 w 3262746"/>
              <a:gd name="connsiteY2" fmla="*/ 1453518 h 3321127"/>
              <a:gd name="connsiteX3" fmla="*/ 1942221 w 3262746"/>
              <a:gd name="connsiteY3" fmla="*/ 3108108 h 3321127"/>
              <a:gd name="connsiteX4" fmla="*/ 700551 w 3262746"/>
              <a:gd name="connsiteY4" fmla="*/ 2519661 h 3321127"/>
              <a:gd name="connsiteX5" fmla="*/ 109462 w 3262746"/>
              <a:gd name="connsiteY5" fmla="*/ 1015118 h 3321127"/>
              <a:gd name="connsiteX0" fmla="*/ 109462 w 3262746"/>
              <a:gd name="connsiteY0" fmla="*/ 1015118 h 3321127"/>
              <a:gd name="connsiteX1" fmla="*/ 2208921 w 3262746"/>
              <a:gd name="connsiteY1" fmla="*/ 18855 h 3321127"/>
              <a:gd name="connsiteX2" fmla="*/ 3220091 w 3262746"/>
              <a:gd name="connsiteY2" fmla="*/ 1453518 h 3321127"/>
              <a:gd name="connsiteX3" fmla="*/ 1942221 w 3262746"/>
              <a:gd name="connsiteY3" fmla="*/ 3108108 h 3321127"/>
              <a:gd name="connsiteX4" fmla="*/ 700551 w 3262746"/>
              <a:gd name="connsiteY4" fmla="*/ 2519661 h 3321127"/>
              <a:gd name="connsiteX5" fmla="*/ 109462 w 3262746"/>
              <a:gd name="connsiteY5" fmla="*/ 1015118 h 3321127"/>
              <a:gd name="connsiteX0" fmla="*/ 109462 w 3262746"/>
              <a:gd name="connsiteY0" fmla="*/ 1015118 h 3139253"/>
              <a:gd name="connsiteX1" fmla="*/ 2208921 w 3262746"/>
              <a:gd name="connsiteY1" fmla="*/ 18855 h 3139253"/>
              <a:gd name="connsiteX2" fmla="*/ 3220091 w 3262746"/>
              <a:gd name="connsiteY2" fmla="*/ 1453518 h 3139253"/>
              <a:gd name="connsiteX3" fmla="*/ 1942221 w 3262746"/>
              <a:gd name="connsiteY3" fmla="*/ 3108108 h 3139253"/>
              <a:gd name="connsiteX4" fmla="*/ 700551 w 3262746"/>
              <a:gd name="connsiteY4" fmla="*/ 2519661 h 3139253"/>
              <a:gd name="connsiteX5" fmla="*/ 109462 w 3262746"/>
              <a:gd name="connsiteY5" fmla="*/ 1015118 h 3139253"/>
              <a:gd name="connsiteX0" fmla="*/ 109462 w 3262746"/>
              <a:gd name="connsiteY0" fmla="*/ 1015118 h 3171282"/>
              <a:gd name="connsiteX1" fmla="*/ 2208921 w 3262746"/>
              <a:gd name="connsiteY1" fmla="*/ 18855 h 3171282"/>
              <a:gd name="connsiteX2" fmla="*/ 3220091 w 3262746"/>
              <a:gd name="connsiteY2" fmla="*/ 1453518 h 3171282"/>
              <a:gd name="connsiteX3" fmla="*/ 1942221 w 3262746"/>
              <a:gd name="connsiteY3" fmla="*/ 3108108 h 3171282"/>
              <a:gd name="connsiteX4" fmla="*/ 700551 w 3262746"/>
              <a:gd name="connsiteY4" fmla="*/ 2519661 h 3171282"/>
              <a:gd name="connsiteX5" fmla="*/ 109462 w 3262746"/>
              <a:gd name="connsiteY5" fmla="*/ 1015118 h 3171282"/>
              <a:gd name="connsiteX0" fmla="*/ 109462 w 3436561"/>
              <a:gd name="connsiteY0" fmla="*/ 1015118 h 3171282"/>
              <a:gd name="connsiteX1" fmla="*/ 2208921 w 3436561"/>
              <a:gd name="connsiteY1" fmla="*/ 18855 h 3171282"/>
              <a:gd name="connsiteX2" fmla="*/ 3220091 w 3436561"/>
              <a:gd name="connsiteY2" fmla="*/ 1453518 h 3171282"/>
              <a:gd name="connsiteX3" fmla="*/ 1942221 w 3436561"/>
              <a:gd name="connsiteY3" fmla="*/ 3108108 h 3171282"/>
              <a:gd name="connsiteX4" fmla="*/ 700551 w 3436561"/>
              <a:gd name="connsiteY4" fmla="*/ 2519661 h 3171282"/>
              <a:gd name="connsiteX5" fmla="*/ 109462 w 3436561"/>
              <a:gd name="connsiteY5" fmla="*/ 1015118 h 3171282"/>
              <a:gd name="connsiteX0" fmla="*/ 109462 w 3381296"/>
              <a:gd name="connsiteY0" fmla="*/ 1015118 h 3171282"/>
              <a:gd name="connsiteX1" fmla="*/ 2208921 w 3381296"/>
              <a:gd name="connsiteY1" fmla="*/ 18855 h 3171282"/>
              <a:gd name="connsiteX2" fmla="*/ 3220091 w 3381296"/>
              <a:gd name="connsiteY2" fmla="*/ 1453518 h 3171282"/>
              <a:gd name="connsiteX3" fmla="*/ 1942221 w 3381296"/>
              <a:gd name="connsiteY3" fmla="*/ 3108108 h 3171282"/>
              <a:gd name="connsiteX4" fmla="*/ 700551 w 3381296"/>
              <a:gd name="connsiteY4" fmla="*/ 2519661 h 3171282"/>
              <a:gd name="connsiteX5" fmla="*/ 109462 w 3381296"/>
              <a:gd name="connsiteY5" fmla="*/ 1015118 h 3171282"/>
              <a:gd name="connsiteX0" fmla="*/ 109462 w 3377857"/>
              <a:gd name="connsiteY0" fmla="*/ 1073116 h 3229280"/>
              <a:gd name="connsiteX1" fmla="*/ 2208921 w 3377857"/>
              <a:gd name="connsiteY1" fmla="*/ 76853 h 3229280"/>
              <a:gd name="connsiteX2" fmla="*/ 3220091 w 3377857"/>
              <a:gd name="connsiteY2" fmla="*/ 1511516 h 3229280"/>
              <a:gd name="connsiteX3" fmla="*/ 1942221 w 3377857"/>
              <a:gd name="connsiteY3" fmla="*/ 3166106 h 3229280"/>
              <a:gd name="connsiteX4" fmla="*/ 700551 w 3377857"/>
              <a:gd name="connsiteY4" fmla="*/ 2577659 h 3229280"/>
              <a:gd name="connsiteX5" fmla="*/ 109462 w 3377857"/>
              <a:gd name="connsiteY5" fmla="*/ 1073116 h 3229280"/>
              <a:gd name="connsiteX0" fmla="*/ 109462 w 3357192"/>
              <a:gd name="connsiteY0" fmla="*/ 1321015 h 3477179"/>
              <a:gd name="connsiteX1" fmla="*/ 2208921 w 3357192"/>
              <a:gd name="connsiteY1" fmla="*/ 324752 h 3477179"/>
              <a:gd name="connsiteX2" fmla="*/ 3220091 w 3357192"/>
              <a:gd name="connsiteY2" fmla="*/ 1759415 h 3477179"/>
              <a:gd name="connsiteX3" fmla="*/ 1942221 w 3357192"/>
              <a:gd name="connsiteY3" fmla="*/ 3414005 h 3477179"/>
              <a:gd name="connsiteX4" fmla="*/ 700551 w 3357192"/>
              <a:gd name="connsiteY4" fmla="*/ 2825558 h 3477179"/>
              <a:gd name="connsiteX5" fmla="*/ 109462 w 3357192"/>
              <a:gd name="connsiteY5" fmla="*/ 1321015 h 3477179"/>
              <a:gd name="connsiteX0" fmla="*/ 109462 w 3229982"/>
              <a:gd name="connsiteY0" fmla="*/ 1321015 h 3477179"/>
              <a:gd name="connsiteX1" fmla="*/ 2208921 w 3229982"/>
              <a:gd name="connsiteY1" fmla="*/ 324752 h 3477179"/>
              <a:gd name="connsiteX2" fmla="*/ 3220091 w 3229982"/>
              <a:gd name="connsiteY2" fmla="*/ 1759415 h 3477179"/>
              <a:gd name="connsiteX3" fmla="*/ 1942221 w 3229982"/>
              <a:gd name="connsiteY3" fmla="*/ 3414005 h 3477179"/>
              <a:gd name="connsiteX4" fmla="*/ 700551 w 3229982"/>
              <a:gd name="connsiteY4" fmla="*/ 2825558 h 3477179"/>
              <a:gd name="connsiteX5" fmla="*/ 109462 w 3229982"/>
              <a:gd name="connsiteY5" fmla="*/ 1321015 h 347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982" h="3477179">
                <a:moveTo>
                  <a:pt x="109462" y="1321015"/>
                </a:moveTo>
                <a:cubicBezTo>
                  <a:pt x="477711" y="352839"/>
                  <a:pt x="1977428" y="-482124"/>
                  <a:pt x="2208921" y="324752"/>
                </a:cubicBezTo>
                <a:cubicBezTo>
                  <a:pt x="2440414" y="1131628"/>
                  <a:pt x="3333411" y="646295"/>
                  <a:pt x="3220091" y="1759415"/>
                </a:cubicBezTo>
                <a:cubicBezTo>
                  <a:pt x="3106771" y="2872535"/>
                  <a:pt x="3020027" y="3178143"/>
                  <a:pt x="1942221" y="3414005"/>
                </a:cubicBezTo>
                <a:cubicBezTo>
                  <a:pt x="864415" y="3649867"/>
                  <a:pt x="1006011" y="3174390"/>
                  <a:pt x="700551" y="2825558"/>
                </a:cubicBezTo>
                <a:cubicBezTo>
                  <a:pt x="395091" y="2476726"/>
                  <a:pt x="-258787" y="2289191"/>
                  <a:pt x="109462" y="1321015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on a banana boat&#10;&#10;Description automatically generated">
            <a:extLst>
              <a:ext uri="{FF2B5EF4-FFF2-40B4-BE49-F238E27FC236}">
                <a16:creationId xmlns:a16="http://schemas.microsoft.com/office/drawing/2014/main" id="{1C9B4C2B-2110-3782-F568-7F0E1BE9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21927"/>
          <a:stretch/>
        </p:blipFill>
        <p:spPr>
          <a:xfrm>
            <a:off x="631031" y="1902634"/>
            <a:ext cx="2989739" cy="29741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498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70E533-EE4F-84E7-1A78-933DCFB25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254" y="2625028"/>
            <a:ext cx="6468241" cy="432158"/>
          </a:xfrm>
        </p:spPr>
        <p:txBody>
          <a:bodyPr>
            <a:normAutofit/>
          </a:bodyPr>
          <a:lstStyle/>
          <a:p>
            <a:pPr algn="l" fontAlgn="base"/>
            <a:r>
              <a:rPr lang="en-US" sz="1600" b="1" dirty="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This mission is made possible by: ​</a:t>
            </a:r>
            <a:endParaRPr lang="en-US" sz="1600" dirty="0">
              <a:solidFill>
                <a:schemeClr val="tx1"/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83B34-E7EC-9352-FE13-54A7B3D92A75}"/>
              </a:ext>
            </a:extLst>
          </p:cNvPr>
          <p:cNvSpPr txBox="1"/>
          <p:nvPr/>
        </p:nvSpPr>
        <p:spPr>
          <a:xfrm>
            <a:off x="5041121" y="1635016"/>
            <a:ext cx="6191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DECA’s mission is to provide a place of belonging for every child with diabetes.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4F76A-D12E-4F4D-2B72-9A5E2353F3AB}"/>
              </a:ext>
            </a:extLst>
          </p:cNvPr>
          <p:cNvSpPr txBox="1"/>
          <p:nvPr/>
        </p:nvSpPr>
        <p:spPr>
          <a:xfrm>
            <a:off x="5041121" y="4648200"/>
            <a:ext cx="6693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DECA is committed to strengthening the network of camps across the US, so every child with diabetes can access a diabetes camp.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53C203-F3EE-8E00-07FF-4F5CAA3930C7}"/>
              </a:ext>
            </a:extLst>
          </p:cNvPr>
          <p:cNvSpPr txBox="1"/>
          <p:nvPr/>
        </p:nvSpPr>
        <p:spPr>
          <a:xfrm>
            <a:off x="5041121" y="3057186"/>
            <a:ext cx="5962582" cy="12137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l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Spreading awareness</a:t>
            </a:r>
          </a:p>
          <a:p>
            <a:pPr marL="285750" indent="-285750" algn="l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Improving safety</a:t>
            </a:r>
          </a:p>
          <a:p>
            <a:pPr marL="285750" indent="-285750" algn="l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Providing resources</a:t>
            </a:r>
          </a:p>
          <a:p>
            <a:pPr marL="285750" indent="-285750" algn="l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Connecting camps</a:t>
            </a:r>
          </a:p>
          <a:p>
            <a:pPr marL="285750" indent="-285750" algn="l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Facilitating giving</a:t>
            </a:r>
          </a:p>
          <a:p>
            <a:pPr marL="285750" indent="-285750" algn="l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Fostering diversity</a:t>
            </a:r>
            <a:endParaRPr lang="en-US" sz="1600" u="none" strike="noStrike" dirty="0">
              <a:solidFill>
                <a:schemeClr val="tx1"/>
              </a:solidFill>
              <a:effectLst/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93C4A7D-53C8-D2BA-C5C2-C72A187F67B6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Introduction to DECA (Diabetes Education &amp; Camping Association)</a:t>
            </a:r>
            <a:endParaRPr lang="en-US" dirty="0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78E14572-A09A-F5BF-6CA7-BF96C402C9B4}"/>
              </a:ext>
            </a:extLst>
          </p:cNvPr>
          <p:cNvSpPr/>
          <p:nvPr/>
        </p:nvSpPr>
        <p:spPr>
          <a:xfrm rot="6300000">
            <a:off x="403619" y="1511834"/>
            <a:ext cx="4330843" cy="4406771"/>
          </a:xfrm>
          <a:custGeom>
            <a:avLst/>
            <a:gdLst>
              <a:gd name="connsiteX0" fmla="*/ 0 w 4038600"/>
              <a:gd name="connsiteY0" fmla="*/ 2019300 h 4038600"/>
              <a:gd name="connsiteX1" fmla="*/ 2019300 w 4038600"/>
              <a:gd name="connsiteY1" fmla="*/ 0 h 4038600"/>
              <a:gd name="connsiteX2" fmla="*/ 4038600 w 4038600"/>
              <a:gd name="connsiteY2" fmla="*/ 2019300 h 4038600"/>
              <a:gd name="connsiteX3" fmla="*/ 2019300 w 4038600"/>
              <a:gd name="connsiteY3" fmla="*/ 4038600 h 4038600"/>
              <a:gd name="connsiteX4" fmla="*/ 0 w 4038600"/>
              <a:gd name="connsiteY4" fmla="*/ 2019300 h 4038600"/>
              <a:gd name="connsiteX0" fmla="*/ 0 w 5354053"/>
              <a:gd name="connsiteY0" fmla="*/ 2144786 h 4187816"/>
              <a:gd name="connsiteX1" fmla="*/ 2019300 w 5354053"/>
              <a:gd name="connsiteY1" fmla="*/ 125486 h 4187816"/>
              <a:gd name="connsiteX2" fmla="*/ 5354053 w 5354053"/>
              <a:gd name="connsiteY2" fmla="*/ 941628 h 4187816"/>
              <a:gd name="connsiteX3" fmla="*/ 2019300 w 5354053"/>
              <a:gd name="connsiteY3" fmla="*/ 4164086 h 4187816"/>
              <a:gd name="connsiteX4" fmla="*/ 0 w 5354053"/>
              <a:gd name="connsiteY4" fmla="*/ 2144786 h 4187816"/>
              <a:gd name="connsiteX0" fmla="*/ 1006 w 5355059"/>
              <a:gd name="connsiteY0" fmla="*/ 1816134 h 3852245"/>
              <a:gd name="connsiteX1" fmla="*/ 2260937 w 5355059"/>
              <a:gd name="connsiteY1" fmla="*/ 406434 h 3852245"/>
              <a:gd name="connsiteX2" fmla="*/ 5355059 w 5355059"/>
              <a:gd name="connsiteY2" fmla="*/ 612976 h 3852245"/>
              <a:gd name="connsiteX3" fmla="*/ 2020306 w 5355059"/>
              <a:gd name="connsiteY3" fmla="*/ 3835434 h 3852245"/>
              <a:gd name="connsiteX4" fmla="*/ 1006 w 5355059"/>
              <a:gd name="connsiteY4" fmla="*/ 1816134 h 3852245"/>
              <a:gd name="connsiteX0" fmla="*/ 1006 w 5355059"/>
              <a:gd name="connsiteY0" fmla="*/ 1659625 h 3695736"/>
              <a:gd name="connsiteX1" fmla="*/ 2260937 w 5355059"/>
              <a:gd name="connsiteY1" fmla="*/ 249925 h 3695736"/>
              <a:gd name="connsiteX2" fmla="*/ 5355059 w 5355059"/>
              <a:gd name="connsiteY2" fmla="*/ 456467 h 3695736"/>
              <a:gd name="connsiteX3" fmla="*/ 2020306 w 5355059"/>
              <a:gd name="connsiteY3" fmla="*/ 3678925 h 3695736"/>
              <a:gd name="connsiteX4" fmla="*/ 1006 w 5355059"/>
              <a:gd name="connsiteY4" fmla="*/ 1659625 h 3695736"/>
              <a:gd name="connsiteX0" fmla="*/ 9296 w 5363349"/>
              <a:gd name="connsiteY0" fmla="*/ 1659625 h 4110107"/>
              <a:gd name="connsiteX1" fmla="*/ 2269227 w 5363349"/>
              <a:gd name="connsiteY1" fmla="*/ 249925 h 4110107"/>
              <a:gd name="connsiteX2" fmla="*/ 5363349 w 5363349"/>
              <a:gd name="connsiteY2" fmla="*/ 456467 h 4110107"/>
              <a:gd name="connsiteX3" fmla="*/ 1627543 w 5363349"/>
              <a:gd name="connsiteY3" fmla="*/ 4096019 h 4110107"/>
              <a:gd name="connsiteX4" fmla="*/ 9296 w 5363349"/>
              <a:gd name="connsiteY4" fmla="*/ 1659625 h 4110107"/>
              <a:gd name="connsiteX0" fmla="*/ 1847 w 5355900"/>
              <a:gd name="connsiteY0" fmla="*/ 1659625 h 4125055"/>
              <a:gd name="connsiteX1" fmla="*/ 2261778 w 5355900"/>
              <a:gd name="connsiteY1" fmla="*/ 249925 h 4125055"/>
              <a:gd name="connsiteX2" fmla="*/ 5355900 w 5355900"/>
              <a:gd name="connsiteY2" fmla="*/ 456467 h 4125055"/>
              <a:gd name="connsiteX3" fmla="*/ 1620094 w 5355900"/>
              <a:gd name="connsiteY3" fmla="*/ 4096019 h 4125055"/>
              <a:gd name="connsiteX4" fmla="*/ 1847 w 5355900"/>
              <a:gd name="connsiteY4" fmla="*/ 1659625 h 4125055"/>
              <a:gd name="connsiteX0" fmla="*/ 1847 w 5393100"/>
              <a:gd name="connsiteY0" fmla="*/ 1632940 h 4098370"/>
              <a:gd name="connsiteX1" fmla="*/ 2261778 w 5393100"/>
              <a:gd name="connsiteY1" fmla="*/ 223240 h 4098370"/>
              <a:gd name="connsiteX2" fmla="*/ 5355900 w 5393100"/>
              <a:gd name="connsiteY2" fmla="*/ 429782 h 4098370"/>
              <a:gd name="connsiteX3" fmla="*/ 3823878 w 5393100"/>
              <a:gd name="connsiteY3" fmla="*/ 2611453 h 4098370"/>
              <a:gd name="connsiteX4" fmla="*/ 1620094 w 5393100"/>
              <a:gd name="connsiteY4" fmla="*/ 4069334 h 4098370"/>
              <a:gd name="connsiteX5" fmla="*/ 1847 w 5393100"/>
              <a:gd name="connsiteY5" fmla="*/ 1632940 h 4098370"/>
              <a:gd name="connsiteX0" fmla="*/ 9034 w 5400287"/>
              <a:gd name="connsiteY0" fmla="*/ 1255922 h 3709824"/>
              <a:gd name="connsiteX1" fmla="*/ 2258805 w 5400287"/>
              <a:gd name="connsiteY1" fmla="*/ 1227982 h 3709824"/>
              <a:gd name="connsiteX2" fmla="*/ 5363087 w 5400287"/>
              <a:gd name="connsiteY2" fmla="*/ 52764 h 3709824"/>
              <a:gd name="connsiteX3" fmla="*/ 3831065 w 5400287"/>
              <a:gd name="connsiteY3" fmla="*/ 2234435 h 3709824"/>
              <a:gd name="connsiteX4" fmla="*/ 1627281 w 5400287"/>
              <a:gd name="connsiteY4" fmla="*/ 3692316 h 3709824"/>
              <a:gd name="connsiteX5" fmla="*/ 9034 w 5400287"/>
              <a:gd name="connsiteY5" fmla="*/ 1255922 h 3709824"/>
              <a:gd name="connsiteX0" fmla="*/ 19426 w 5410679"/>
              <a:gd name="connsiteY0" fmla="*/ 1354739 h 3808641"/>
              <a:gd name="connsiteX1" fmla="*/ 2614637 w 5410679"/>
              <a:gd name="connsiteY1" fmla="*/ 97439 h 3808641"/>
              <a:gd name="connsiteX2" fmla="*/ 5373479 w 5410679"/>
              <a:gd name="connsiteY2" fmla="*/ 151581 h 3808641"/>
              <a:gd name="connsiteX3" fmla="*/ 3841457 w 5410679"/>
              <a:gd name="connsiteY3" fmla="*/ 2333252 h 3808641"/>
              <a:gd name="connsiteX4" fmla="*/ 1637673 w 5410679"/>
              <a:gd name="connsiteY4" fmla="*/ 3791133 h 3808641"/>
              <a:gd name="connsiteX5" fmla="*/ 19426 w 5410679"/>
              <a:gd name="connsiteY5" fmla="*/ 1354739 h 3808641"/>
              <a:gd name="connsiteX0" fmla="*/ 19426 w 5410679"/>
              <a:gd name="connsiteY0" fmla="*/ 1505531 h 3959433"/>
              <a:gd name="connsiteX1" fmla="*/ 2614637 w 5410679"/>
              <a:gd name="connsiteY1" fmla="*/ 248231 h 3959433"/>
              <a:gd name="connsiteX2" fmla="*/ 5373479 w 5410679"/>
              <a:gd name="connsiteY2" fmla="*/ 302373 h 3959433"/>
              <a:gd name="connsiteX3" fmla="*/ 3841457 w 5410679"/>
              <a:gd name="connsiteY3" fmla="*/ 2484044 h 3959433"/>
              <a:gd name="connsiteX4" fmla="*/ 1637673 w 5410679"/>
              <a:gd name="connsiteY4" fmla="*/ 3941925 h 3959433"/>
              <a:gd name="connsiteX5" fmla="*/ 19426 w 5410679"/>
              <a:gd name="connsiteY5" fmla="*/ 1505531 h 3959433"/>
              <a:gd name="connsiteX0" fmla="*/ 45772 w 4410865"/>
              <a:gd name="connsiteY0" fmla="*/ 1929700 h 3924889"/>
              <a:gd name="connsiteX1" fmla="*/ 1614823 w 4410865"/>
              <a:gd name="connsiteY1" fmla="*/ 225360 h 3924889"/>
              <a:gd name="connsiteX2" fmla="*/ 4373665 w 4410865"/>
              <a:gd name="connsiteY2" fmla="*/ 279502 h 3924889"/>
              <a:gd name="connsiteX3" fmla="*/ 2841643 w 4410865"/>
              <a:gd name="connsiteY3" fmla="*/ 2461173 h 3924889"/>
              <a:gd name="connsiteX4" fmla="*/ 637859 w 4410865"/>
              <a:gd name="connsiteY4" fmla="*/ 3919054 h 3924889"/>
              <a:gd name="connsiteX5" fmla="*/ 45772 w 4410865"/>
              <a:gd name="connsiteY5" fmla="*/ 1929700 h 3924889"/>
              <a:gd name="connsiteX0" fmla="*/ 29774 w 4689507"/>
              <a:gd name="connsiteY0" fmla="*/ 1005602 h 3901275"/>
              <a:gd name="connsiteX1" fmla="*/ 1893465 w 4689507"/>
              <a:gd name="connsiteY1" fmla="*/ 175022 h 3901275"/>
              <a:gd name="connsiteX2" fmla="*/ 4652307 w 4689507"/>
              <a:gd name="connsiteY2" fmla="*/ 229164 h 3901275"/>
              <a:gd name="connsiteX3" fmla="*/ 3120285 w 4689507"/>
              <a:gd name="connsiteY3" fmla="*/ 2410835 h 3901275"/>
              <a:gd name="connsiteX4" fmla="*/ 916501 w 4689507"/>
              <a:gd name="connsiteY4" fmla="*/ 3868716 h 3901275"/>
              <a:gd name="connsiteX5" fmla="*/ 29774 w 4689507"/>
              <a:gd name="connsiteY5" fmla="*/ 1005602 h 3901275"/>
              <a:gd name="connsiteX0" fmla="*/ 277100 w 4936833"/>
              <a:gd name="connsiteY0" fmla="*/ 1005602 h 3901275"/>
              <a:gd name="connsiteX1" fmla="*/ 2140791 w 4936833"/>
              <a:gd name="connsiteY1" fmla="*/ 175022 h 3901275"/>
              <a:gd name="connsiteX2" fmla="*/ 4899633 w 4936833"/>
              <a:gd name="connsiteY2" fmla="*/ 229164 h 3901275"/>
              <a:gd name="connsiteX3" fmla="*/ 3367611 w 4936833"/>
              <a:gd name="connsiteY3" fmla="*/ 2410835 h 3901275"/>
              <a:gd name="connsiteX4" fmla="*/ 1163827 w 4936833"/>
              <a:gd name="connsiteY4" fmla="*/ 3868716 h 3901275"/>
              <a:gd name="connsiteX5" fmla="*/ 277100 w 4936833"/>
              <a:gd name="connsiteY5" fmla="*/ 1005602 h 3901275"/>
              <a:gd name="connsiteX0" fmla="*/ 225739 w 5383312"/>
              <a:gd name="connsiteY0" fmla="*/ 1606458 h 3913884"/>
              <a:gd name="connsiteX1" fmla="*/ 2587270 w 5383312"/>
              <a:gd name="connsiteY1" fmla="*/ 206918 h 3913884"/>
              <a:gd name="connsiteX2" fmla="*/ 5346112 w 5383312"/>
              <a:gd name="connsiteY2" fmla="*/ 261060 h 3913884"/>
              <a:gd name="connsiteX3" fmla="*/ 3814090 w 5383312"/>
              <a:gd name="connsiteY3" fmla="*/ 2442731 h 3913884"/>
              <a:gd name="connsiteX4" fmla="*/ 1610306 w 5383312"/>
              <a:gd name="connsiteY4" fmla="*/ 3900612 h 3913884"/>
              <a:gd name="connsiteX5" fmla="*/ 225739 w 5383312"/>
              <a:gd name="connsiteY5" fmla="*/ 1606458 h 3913884"/>
              <a:gd name="connsiteX0" fmla="*/ 133095 w 5290668"/>
              <a:gd name="connsiteY0" fmla="*/ 1606458 h 3913884"/>
              <a:gd name="connsiteX1" fmla="*/ 2494626 w 5290668"/>
              <a:gd name="connsiteY1" fmla="*/ 206918 h 3913884"/>
              <a:gd name="connsiteX2" fmla="*/ 5253468 w 5290668"/>
              <a:gd name="connsiteY2" fmla="*/ 261060 h 3913884"/>
              <a:gd name="connsiteX3" fmla="*/ 3721446 w 5290668"/>
              <a:gd name="connsiteY3" fmla="*/ 2442731 h 3913884"/>
              <a:gd name="connsiteX4" fmla="*/ 1517662 w 5290668"/>
              <a:gd name="connsiteY4" fmla="*/ 3900612 h 3913884"/>
              <a:gd name="connsiteX5" fmla="*/ 133095 w 5290668"/>
              <a:gd name="connsiteY5" fmla="*/ 1606458 h 3913884"/>
              <a:gd name="connsiteX0" fmla="*/ 129418 w 5347951"/>
              <a:gd name="connsiteY0" fmla="*/ 1638744 h 3914841"/>
              <a:gd name="connsiteX1" fmla="*/ 2551909 w 5347951"/>
              <a:gd name="connsiteY1" fmla="*/ 208724 h 3914841"/>
              <a:gd name="connsiteX2" fmla="*/ 5310751 w 5347951"/>
              <a:gd name="connsiteY2" fmla="*/ 262866 h 3914841"/>
              <a:gd name="connsiteX3" fmla="*/ 3778729 w 5347951"/>
              <a:gd name="connsiteY3" fmla="*/ 2444537 h 3914841"/>
              <a:gd name="connsiteX4" fmla="*/ 1574945 w 5347951"/>
              <a:gd name="connsiteY4" fmla="*/ 3902418 h 3914841"/>
              <a:gd name="connsiteX5" fmla="*/ 129418 w 5347951"/>
              <a:gd name="connsiteY5" fmla="*/ 1638744 h 3914841"/>
              <a:gd name="connsiteX0" fmla="*/ 129418 w 5347951"/>
              <a:gd name="connsiteY0" fmla="*/ 1697596 h 3973693"/>
              <a:gd name="connsiteX1" fmla="*/ 2551909 w 5347951"/>
              <a:gd name="connsiteY1" fmla="*/ 267576 h 3973693"/>
              <a:gd name="connsiteX2" fmla="*/ 5310751 w 5347951"/>
              <a:gd name="connsiteY2" fmla="*/ 321718 h 3973693"/>
              <a:gd name="connsiteX3" fmla="*/ 3778729 w 5347951"/>
              <a:gd name="connsiteY3" fmla="*/ 2503389 h 3973693"/>
              <a:gd name="connsiteX4" fmla="*/ 1574945 w 5347951"/>
              <a:gd name="connsiteY4" fmla="*/ 3961270 h 3973693"/>
              <a:gd name="connsiteX5" fmla="*/ 129418 w 5347951"/>
              <a:gd name="connsiteY5" fmla="*/ 1697596 h 3973693"/>
              <a:gd name="connsiteX0" fmla="*/ 516657 w 5735190"/>
              <a:gd name="connsiteY0" fmla="*/ 1682613 h 3958710"/>
              <a:gd name="connsiteX1" fmla="*/ 2939148 w 5735190"/>
              <a:gd name="connsiteY1" fmla="*/ 252593 h 3958710"/>
              <a:gd name="connsiteX2" fmla="*/ 5697990 w 5735190"/>
              <a:gd name="connsiteY2" fmla="*/ 306735 h 3958710"/>
              <a:gd name="connsiteX3" fmla="*/ 4165968 w 5735190"/>
              <a:gd name="connsiteY3" fmla="*/ 2488406 h 3958710"/>
              <a:gd name="connsiteX4" fmla="*/ 1962184 w 5735190"/>
              <a:gd name="connsiteY4" fmla="*/ 3946287 h 3958710"/>
              <a:gd name="connsiteX5" fmla="*/ 516657 w 5735190"/>
              <a:gd name="connsiteY5" fmla="*/ 1682613 h 3958710"/>
              <a:gd name="connsiteX0" fmla="*/ 437174 w 5655707"/>
              <a:gd name="connsiteY0" fmla="*/ 1704480 h 3980577"/>
              <a:gd name="connsiteX1" fmla="*/ 2859665 w 5655707"/>
              <a:gd name="connsiteY1" fmla="*/ 274460 h 3980577"/>
              <a:gd name="connsiteX2" fmla="*/ 5618507 w 5655707"/>
              <a:gd name="connsiteY2" fmla="*/ 328602 h 3980577"/>
              <a:gd name="connsiteX3" fmla="*/ 4086485 w 5655707"/>
              <a:gd name="connsiteY3" fmla="*/ 2510273 h 3980577"/>
              <a:gd name="connsiteX4" fmla="*/ 1882701 w 5655707"/>
              <a:gd name="connsiteY4" fmla="*/ 3968154 h 3980577"/>
              <a:gd name="connsiteX5" fmla="*/ 437174 w 5655707"/>
              <a:gd name="connsiteY5" fmla="*/ 1704480 h 3980577"/>
              <a:gd name="connsiteX0" fmla="*/ 334761 w 5553294"/>
              <a:gd name="connsiteY0" fmla="*/ 1679587 h 3955684"/>
              <a:gd name="connsiteX1" fmla="*/ 2757252 w 5553294"/>
              <a:gd name="connsiteY1" fmla="*/ 249567 h 3955684"/>
              <a:gd name="connsiteX2" fmla="*/ 5516094 w 5553294"/>
              <a:gd name="connsiteY2" fmla="*/ 303709 h 3955684"/>
              <a:gd name="connsiteX3" fmla="*/ 3984072 w 5553294"/>
              <a:gd name="connsiteY3" fmla="*/ 2485380 h 3955684"/>
              <a:gd name="connsiteX4" fmla="*/ 1780288 w 5553294"/>
              <a:gd name="connsiteY4" fmla="*/ 3943261 h 3955684"/>
              <a:gd name="connsiteX5" fmla="*/ 334761 w 5553294"/>
              <a:gd name="connsiteY5" fmla="*/ 1679587 h 3955684"/>
              <a:gd name="connsiteX0" fmla="*/ 172143 w 5390676"/>
              <a:gd name="connsiteY0" fmla="*/ 1674681 h 3950778"/>
              <a:gd name="connsiteX1" fmla="*/ 2594634 w 5390676"/>
              <a:gd name="connsiteY1" fmla="*/ 244661 h 3950778"/>
              <a:gd name="connsiteX2" fmla="*/ 5353476 w 5390676"/>
              <a:gd name="connsiteY2" fmla="*/ 298803 h 3950778"/>
              <a:gd name="connsiteX3" fmla="*/ 3821454 w 5390676"/>
              <a:gd name="connsiteY3" fmla="*/ 2480474 h 3950778"/>
              <a:gd name="connsiteX4" fmla="*/ 1617670 w 5390676"/>
              <a:gd name="connsiteY4" fmla="*/ 3938355 h 3950778"/>
              <a:gd name="connsiteX5" fmla="*/ 172143 w 5390676"/>
              <a:gd name="connsiteY5" fmla="*/ 1674681 h 3950778"/>
              <a:gd name="connsiteX0" fmla="*/ 227185 w 4846278"/>
              <a:gd name="connsiteY0" fmla="*/ 1294849 h 3906152"/>
              <a:gd name="connsiteX1" fmla="*/ 2050236 w 4846278"/>
              <a:gd name="connsiteY1" fmla="*/ 189949 h 3906152"/>
              <a:gd name="connsiteX2" fmla="*/ 4809078 w 4846278"/>
              <a:gd name="connsiteY2" fmla="*/ 244091 h 3906152"/>
              <a:gd name="connsiteX3" fmla="*/ 3277056 w 4846278"/>
              <a:gd name="connsiteY3" fmla="*/ 2425762 h 3906152"/>
              <a:gd name="connsiteX4" fmla="*/ 1073272 w 4846278"/>
              <a:gd name="connsiteY4" fmla="*/ 3883643 h 3906152"/>
              <a:gd name="connsiteX5" fmla="*/ 227185 w 4846278"/>
              <a:gd name="connsiteY5" fmla="*/ 1294849 h 3906152"/>
              <a:gd name="connsiteX0" fmla="*/ 218933 w 4909146"/>
              <a:gd name="connsiteY0" fmla="*/ 973520 h 3900865"/>
              <a:gd name="connsiteX1" fmla="*/ 2113104 w 4909146"/>
              <a:gd name="connsiteY1" fmla="*/ 173420 h 3900865"/>
              <a:gd name="connsiteX2" fmla="*/ 4871946 w 4909146"/>
              <a:gd name="connsiteY2" fmla="*/ 227562 h 3900865"/>
              <a:gd name="connsiteX3" fmla="*/ 3339924 w 4909146"/>
              <a:gd name="connsiteY3" fmla="*/ 2409233 h 3900865"/>
              <a:gd name="connsiteX4" fmla="*/ 1136140 w 4909146"/>
              <a:gd name="connsiteY4" fmla="*/ 3867114 h 3900865"/>
              <a:gd name="connsiteX5" fmla="*/ 218933 w 4909146"/>
              <a:gd name="connsiteY5" fmla="*/ 973520 h 3900865"/>
              <a:gd name="connsiteX0" fmla="*/ 161840 w 4852053"/>
              <a:gd name="connsiteY0" fmla="*/ 973520 h 3900865"/>
              <a:gd name="connsiteX1" fmla="*/ 2056011 w 4852053"/>
              <a:gd name="connsiteY1" fmla="*/ 173420 h 3900865"/>
              <a:gd name="connsiteX2" fmla="*/ 4814853 w 4852053"/>
              <a:gd name="connsiteY2" fmla="*/ 227562 h 3900865"/>
              <a:gd name="connsiteX3" fmla="*/ 3282831 w 4852053"/>
              <a:gd name="connsiteY3" fmla="*/ 2409233 h 3900865"/>
              <a:gd name="connsiteX4" fmla="*/ 1079047 w 4852053"/>
              <a:gd name="connsiteY4" fmla="*/ 3867114 h 3900865"/>
              <a:gd name="connsiteX5" fmla="*/ 161840 w 4852053"/>
              <a:gd name="connsiteY5" fmla="*/ 973520 h 3900865"/>
              <a:gd name="connsiteX0" fmla="*/ 6930 w 4697143"/>
              <a:gd name="connsiteY0" fmla="*/ 1110393 h 4037738"/>
              <a:gd name="connsiteX1" fmla="*/ 1342301 w 4697143"/>
              <a:gd name="connsiteY1" fmla="*/ 66453 h 4037738"/>
              <a:gd name="connsiteX2" fmla="*/ 4659943 w 4697143"/>
              <a:gd name="connsiteY2" fmla="*/ 364435 h 4037738"/>
              <a:gd name="connsiteX3" fmla="*/ 3127921 w 4697143"/>
              <a:gd name="connsiteY3" fmla="*/ 2546106 h 4037738"/>
              <a:gd name="connsiteX4" fmla="*/ 924137 w 4697143"/>
              <a:gd name="connsiteY4" fmla="*/ 4003987 h 4037738"/>
              <a:gd name="connsiteX5" fmla="*/ 6930 w 4697143"/>
              <a:gd name="connsiteY5" fmla="*/ 1110393 h 4037738"/>
              <a:gd name="connsiteX0" fmla="*/ 6930 w 4697143"/>
              <a:gd name="connsiteY0" fmla="*/ 1146328 h 4073673"/>
              <a:gd name="connsiteX1" fmla="*/ 1342301 w 4697143"/>
              <a:gd name="connsiteY1" fmla="*/ 102388 h 4073673"/>
              <a:gd name="connsiteX2" fmla="*/ 4659943 w 4697143"/>
              <a:gd name="connsiteY2" fmla="*/ 400370 h 4073673"/>
              <a:gd name="connsiteX3" fmla="*/ 3127921 w 4697143"/>
              <a:gd name="connsiteY3" fmla="*/ 2582041 h 4073673"/>
              <a:gd name="connsiteX4" fmla="*/ 924137 w 4697143"/>
              <a:gd name="connsiteY4" fmla="*/ 4039922 h 4073673"/>
              <a:gd name="connsiteX5" fmla="*/ 6930 w 4697143"/>
              <a:gd name="connsiteY5" fmla="*/ 1146328 h 4073673"/>
              <a:gd name="connsiteX0" fmla="*/ 17643 w 4707856"/>
              <a:gd name="connsiteY0" fmla="*/ 952028 h 3879373"/>
              <a:gd name="connsiteX1" fmla="*/ 1657814 w 4707856"/>
              <a:gd name="connsiteY1" fmla="*/ 121448 h 3879373"/>
              <a:gd name="connsiteX2" fmla="*/ 4670656 w 4707856"/>
              <a:gd name="connsiteY2" fmla="*/ 206070 h 3879373"/>
              <a:gd name="connsiteX3" fmla="*/ 3138634 w 4707856"/>
              <a:gd name="connsiteY3" fmla="*/ 2387741 h 3879373"/>
              <a:gd name="connsiteX4" fmla="*/ 934850 w 4707856"/>
              <a:gd name="connsiteY4" fmla="*/ 3845622 h 3879373"/>
              <a:gd name="connsiteX5" fmla="*/ 17643 w 4707856"/>
              <a:gd name="connsiteY5" fmla="*/ 952028 h 3879373"/>
              <a:gd name="connsiteX0" fmla="*/ 20579 w 4710792"/>
              <a:gd name="connsiteY0" fmla="*/ 1016096 h 3943441"/>
              <a:gd name="connsiteX1" fmla="*/ 1731870 w 4710792"/>
              <a:gd name="connsiteY1" fmla="*/ 114396 h 3943441"/>
              <a:gd name="connsiteX2" fmla="*/ 4673592 w 4710792"/>
              <a:gd name="connsiteY2" fmla="*/ 270138 h 3943441"/>
              <a:gd name="connsiteX3" fmla="*/ 3141570 w 4710792"/>
              <a:gd name="connsiteY3" fmla="*/ 2451809 h 3943441"/>
              <a:gd name="connsiteX4" fmla="*/ 937786 w 4710792"/>
              <a:gd name="connsiteY4" fmla="*/ 3909690 h 3943441"/>
              <a:gd name="connsiteX5" fmla="*/ 20579 w 4710792"/>
              <a:gd name="connsiteY5" fmla="*/ 1016096 h 3943441"/>
              <a:gd name="connsiteX0" fmla="*/ 20579 w 4710792"/>
              <a:gd name="connsiteY0" fmla="*/ 1085472 h 4012817"/>
              <a:gd name="connsiteX1" fmla="*/ 1731870 w 4710792"/>
              <a:gd name="connsiteY1" fmla="*/ 183772 h 4012817"/>
              <a:gd name="connsiteX2" fmla="*/ 4673592 w 4710792"/>
              <a:gd name="connsiteY2" fmla="*/ 339514 h 4012817"/>
              <a:gd name="connsiteX3" fmla="*/ 3141570 w 4710792"/>
              <a:gd name="connsiteY3" fmla="*/ 2521185 h 4012817"/>
              <a:gd name="connsiteX4" fmla="*/ 937786 w 4710792"/>
              <a:gd name="connsiteY4" fmla="*/ 3979066 h 4012817"/>
              <a:gd name="connsiteX5" fmla="*/ 20579 w 4710792"/>
              <a:gd name="connsiteY5" fmla="*/ 1085472 h 4012817"/>
              <a:gd name="connsiteX0" fmla="*/ 182012 w 4872225"/>
              <a:gd name="connsiteY0" fmla="*/ 1065944 h 3993289"/>
              <a:gd name="connsiteX1" fmla="*/ 1893303 w 4872225"/>
              <a:gd name="connsiteY1" fmla="*/ 164244 h 3993289"/>
              <a:gd name="connsiteX2" fmla="*/ 4835025 w 4872225"/>
              <a:gd name="connsiteY2" fmla="*/ 319986 h 3993289"/>
              <a:gd name="connsiteX3" fmla="*/ 3303003 w 4872225"/>
              <a:gd name="connsiteY3" fmla="*/ 2501657 h 3993289"/>
              <a:gd name="connsiteX4" fmla="*/ 1099219 w 4872225"/>
              <a:gd name="connsiteY4" fmla="*/ 3959538 h 3993289"/>
              <a:gd name="connsiteX5" fmla="*/ 182012 w 4872225"/>
              <a:gd name="connsiteY5" fmla="*/ 1065944 h 3993289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427828 w 5118041"/>
              <a:gd name="connsiteY0" fmla="*/ 1070398 h 3262916"/>
              <a:gd name="connsiteX1" fmla="*/ 2139119 w 5118041"/>
              <a:gd name="connsiteY1" fmla="*/ 168698 h 3262916"/>
              <a:gd name="connsiteX2" fmla="*/ 5080841 w 5118041"/>
              <a:gd name="connsiteY2" fmla="*/ 324440 h 3262916"/>
              <a:gd name="connsiteX3" fmla="*/ 3548819 w 5118041"/>
              <a:gd name="connsiteY3" fmla="*/ 2506111 h 3262916"/>
              <a:gd name="connsiteX4" fmla="*/ 257915 w 5118041"/>
              <a:gd name="connsiteY4" fmla="*/ 3181672 h 3262916"/>
              <a:gd name="connsiteX5" fmla="*/ 427828 w 5118041"/>
              <a:gd name="connsiteY5" fmla="*/ 1070398 h 3262916"/>
              <a:gd name="connsiteX0" fmla="*/ 612499 w 5302712"/>
              <a:gd name="connsiteY0" fmla="*/ 1070398 h 3645742"/>
              <a:gd name="connsiteX1" fmla="*/ 2323790 w 5302712"/>
              <a:gd name="connsiteY1" fmla="*/ 168698 h 3645742"/>
              <a:gd name="connsiteX2" fmla="*/ 5265512 w 5302712"/>
              <a:gd name="connsiteY2" fmla="*/ 324440 h 3645742"/>
              <a:gd name="connsiteX3" fmla="*/ 3733490 w 5302712"/>
              <a:gd name="connsiteY3" fmla="*/ 2506111 h 3645742"/>
              <a:gd name="connsiteX4" fmla="*/ 442586 w 5302712"/>
              <a:gd name="connsiteY4" fmla="*/ 3181672 h 3645742"/>
              <a:gd name="connsiteX5" fmla="*/ 612499 w 5302712"/>
              <a:gd name="connsiteY5" fmla="*/ 1070398 h 3645742"/>
              <a:gd name="connsiteX0" fmla="*/ 643596 w 5333809"/>
              <a:gd name="connsiteY0" fmla="*/ 1070763 h 3662119"/>
              <a:gd name="connsiteX1" fmla="*/ 2354887 w 5333809"/>
              <a:gd name="connsiteY1" fmla="*/ 169063 h 3662119"/>
              <a:gd name="connsiteX2" fmla="*/ 5296609 w 5333809"/>
              <a:gd name="connsiteY2" fmla="*/ 324805 h 3662119"/>
              <a:gd name="connsiteX3" fmla="*/ 3764587 w 5333809"/>
              <a:gd name="connsiteY3" fmla="*/ 2506476 h 3662119"/>
              <a:gd name="connsiteX4" fmla="*/ 433043 w 5333809"/>
              <a:gd name="connsiteY4" fmla="*/ 3202357 h 3662119"/>
              <a:gd name="connsiteX5" fmla="*/ 643596 w 5333809"/>
              <a:gd name="connsiteY5" fmla="*/ 1070763 h 3662119"/>
              <a:gd name="connsiteX0" fmla="*/ 539779 w 5229992"/>
              <a:gd name="connsiteY0" fmla="*/ 1070763 h 3475257"/>
              <a:gd name="connsiteX1" fmla="*/ 2251070 w 5229992"/>
              <a:gd name="connsiteY1" fmla="*/ 169063 h 3475257"/>
              <a:gd name="connsiteX2" fmla="*/ 5192792 w 5229992"/>
              <a:gd name="connsiteY2" fmla="*/ 324805 h 3475257"/>
              <a:gd name="connsiteX3" fmla="*/ 3660770 w 5229992"/>
              <a:gd name="connsiteY3" fmla="*/ 2506476 h 3475257"/>
              <a:gd name="connsiteX4" fmla="*/ 329226 w 5229992"/>
              <a:gd name="connsiteY4" fmla="*/ 3202357 h 3475257"/>
              <a:gd name="connsiteX5" fmla="*/ 539779 w 5229992"/>
              <a:gd name="connsiteY5" fmla="*/ 1070763 h 3475257"/>
              <a:gd name="connsiteX0" fmla="*/ 651833 w 5342046"/>
              <a:gd name="connsiteY0" fmla="*/ 1065249 h 3228466"/>
              <a:gd name="connsiteX1" fmla="*/ 2363124 w 5342046"/>
              <a:gd name="connsiteY1" fmla="*/ 163549 h 3228466"/>
              <a:gd name="connsiteX2" fmla="*/ 5304846 w 5342046"/>
              <a:gd name="connsiteY2" fmla="*/ 319291 h 3228466"/>
              <a:gd name="connsiteX3" fmla="*/ 3772824 w 5342046"/>
              <a:gd name="connsiteY3" fmla="*/ 2500962 h 3228466"/>
              <a:gd name="connsiteX4" fmla="*/ 299040 w 5342046"/>
              <a:gd name="connsiteY4" fmla="*/ 2881883 h 3228466"/>
              <a:gd name="connsiteX5" fmla="*/ 651833 w 5342046"/>
              <a:gd name="connsiteY5" fmla="*/ 1065249 h 3228466"/>
              <a:gd name="connsiteX0" fmla="*/ 460203 w 5130943"/>
              <a:gd name="connsiteY0" fmla="*/ 1065249 h 2921290"/>
              <a:gd name="connsiteX1" fmla="*/ 2171494 w 5130943"/>
              <a:gd name="connsiteY1" fmla="*/ 163549 h 2921290"/>
              <a:gd name="connsiteX2" fmla="*/ 5113216 w 5130943"/>
              <a:gd name="connsiteY2" fmla="*/ 319291 h 2921290"/>
              <a:gd name="connsiteX3" fmla="*/ 2067354 w 5130943"/>
              <a:gd name="connsiteY3" fmla="*/ 2064082 h 2921290"/>
              <a:gd name="connsiteX4" fmla="*/ 107410 w 5130943"/>
              <a:gd name="connsiteY4" fmla="*/ 2881883 h 2921290"/>
              <a:gd name="connsiteX5" fmla="*/ 460203 w 5130943"/>
              <a:gd name="connsiteY5" fmla="*/ 1065249 h 2921290"/>
              <a:gd name="connsiteX0" fmla="*/ 448420 w 5118212"/>
              <a:gd name="connsiteY0" fmla="*/ 1065249 h 3313363"/>
              <a:gd name="connsiteX1" fmla="*/ 2159711 w 5118212"/>
              <a:gd name="connsiteY1" fmla="*/ 163549 h 3313363"/>
              <a:gd name="connsiteX2" fmla="*/ 5101433 w 5118212"/>
              <a:gd name="connsiteY2" fmla="*/ 319291 h 3313363"/>
              <a:gd name="connsiteX3" fmla="*/ 1893011 w 5118212"/>
              <a:gd name="connsiteY3" fmla="*/ 2998802 h 3313363"/>
              <a:gd name="connsiteX4" fmla="*/ 95627 w 5118212"/>
              <a:gd name="connsiteY4" fmla="*/ 2881883 h 3313363"/>
              <a:gd name="connsiteX5" fmla="*/ 448420 w 5118212"/>
              <a:gd name="connsiteY5" fmla="*/ 1065249 h 3313363"/>
              <a:gd name="connsiteX0" fmla="*/ 448420 w 3022960"/>
              <a:gd name="connsiteY0" fmla="*/ 920212 h 3168326"/>
              <a:gd name="connsiteX1" fmla="*/ 2159711 w 3022960"/>
              <a:gd name="connsiteY1" fmla="*/ 18512 h 3168326"/>
              <a:gd name="connsiteX2" fmla="*/ 2967833 w 3022960"/>
              <a:gd name="connsiteY2" fmla="*/ 1698254 h 3168326"/>
              <a:gd name="connsiteX3" fmla="*/ 1893011 w 3022960"/>
              <a:gd name="connsiteY3" fmla="*/ 2853765 h 3168326"/>
              <a:gd name="connsiteX4" fmla="*/ 95627 w 3022960"/>
              <a:gd name="connsiteY4" fmla="*/ 2736846 h 3168326"/>
              <a:gd name="connsiteX5" fmla="*/ 448420 w 3022960"/>
              <a:gd name="connsiteY5" fmla="*/ 920212 h 3168326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02881"/>
              <a:gd name="connsiteY0" fmla="*/ 911459 h 3159573"/>
              <a:gd name="connsiteX1" fmla="*/ 2159711 w 3202881"/>
              <a:gd name="connsiteY1" fmla="*/ 9759 h 3159573"/>
              <a:gd name="connsiteX2" fmla="*/ 3201513 w 3202881"/>
              <a:gd name="connsiteY2" fmla="*/ 1445661 h 3159573"/>
              <a:gd name="connsiteX3" fmla="*/ 1893011 w 3202881"/>
              <a:gd name="connsiteY3" fmla="*/ 2845012 h 3159573"/>
              <a:gd name="connsiteX4" fmla="*/ 95627 w 3202881"/>
              <a:gd name="connsiteY4" fmla="*/ 2728093 h 3159573"/>
              <a:gd name="connsiteX5" fmla="*/ 448420 w 3202881"/>
              <a:gd name="connsiteY5" fmla="*/ 911459 h 3159573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8643 w 3183104"/>
              <a:gd name="connsiteY0" fmla="*/ 911459 h 3290392"/>
              <a:gd name="connsiteX1" fmla="*/ 2139934 w 3183104"/>
              <a:gd name="connsiteY1" fmla="*/ 9759 h 3290392"/>
              <a:gd name="connsiteX2" fmla="*/ 3181736 w 3183104"/>
              <a:gd name="connsiteY2" fmla="*/ 1445661 h 3290392"/>
              <a:gd name="connsiteX3" fmla="*/ 1598914 w 3183104"/>
              <a:gd name="connsiteY3" fmla="*/ 3017732 h 3290392"/>
              <a:gd name="connsiteX4" fmla="*/ 75850 w 3183104"/>
              <a:gd name="connsiteY4" fmla="*/ 2728093 h 3290392"/>
              <a:gd name="connsiteX5" fmla="*/ 428643 w 3183104"/>
              <a:gd name="connsiteY5" fmla="*/ 911459 h 3290392"/>
              <a:gd name="connsiteX0" fmla="*/ 521764 w 3276225"/>
              <a:gd name="connsiteY0" fmla="*/ 911459 h 3313352"/>
              <a:gd name="connsiteX1" fmla="*/ 2233055 w 3276225"/>
              <a:gd name="connsiteY1" fmla="*/ 9759 h 3313352"/>
              <a:gd name="connsiteX2" fmla="*/ 3274857 w 3276225"/>
              <a:gd name="connsiteY2" fmla="*/ 1445661 h 3313352"/>
              <a:gd name="connsiteX3" fmla="*/ 1692035 w 3276225"/>
              <a:gd name="connsiteY3" fmla="*/ 3017732 h 3313352"/>
              <a:gd name="connsiteX4" fmla="*/ 168971 w 3276225"/>
              <a:gd name="connsiteY4" fmla="*/ 2728093 h 3313352"/>
              <a:gd name="connsiteX5" fmla="*/ 521764 w 3276225"/>
              <a:gd name="connsiteY5" fmla="*/ 911459 h 3313352"/>
              <a:gd name="connsiteX0" fmla="*/ 685864 w 3440325"/>
              <a:gd name="connsiteY0" fmla="*/ 911061 h 3272719"/>
              <a:gd name="connsiteX1" fmla="*/ 2397155 w 3440325"/>
              <a:gd name="connsiteY1" fmla="*/ 9361 h 3272719"/>
              <a:gd name="connsiteX2" fmla="*/ 3438957 w 3440325"/>
              <a:gd name="connsiteY2" fmla="*/ 1445263 h 3272719"/>
              <a:gd name="connsiteX3" fmla="*/ 1856135 w 3440325"/>
              <a:gd name="connsiteY3" fmla="*/ 3017334 h 3272719"/>
              <a:gd name="connsiteX4" fmla="*/ 140031 w 3440325"/>
              <a:gd name="connsiteY4" fmla="*/ 2565135 h 3272719"/>
              <a:gd name="connsiteX5" fmla="*/ 685864 w 3440325"/>
              <a:gd name="connsiteY5" fmla="*/ 911061 h 3272719"/>
              <a:gd name="connsiteX0" fmla="*/ 644035 w 3398496"/>
              <a:gd name="connsiteY0" fmla="*/ 911061 h 3304148"/>
              <a:gd name="connsiteX1" fmla="*/ 2355326 w 3398496"/>
              <a:gd name="connsiteY1" fmla="*/ 9361 h 3304148"/>
              <a:gd name="connsiteX2" fmla="*/ 3397128 w 3398496"/>
              <a:gd name="connsiteY2" fmla="*/ 1445263 h 3304148"/>
              <a:gd name="connsiteX3" fmla="*/ 1814306 w 3398496"/>
              <a:gd name="connsiteY3" fmla="*/ 3017334 h 3304148"/>
              <a:gd name="connsiteX4" fmla="*/ 98202 w 3398496"/>
              <a:gd name="connsiteY4" fmla="*/ 2565135 h 3304148"/>
              <a:gd name="connsiteX5" fmla="*/ 644035 w 3398496"/>
              <a:gd name="connsiteY5" fmla="*/ 911061 h 3304148"/>
              <a:gd name="connsiteX0" fmla="*/ 644035 w 3416650"/>
              <a:gd name="connsiteY0" fmla="*/ 1094407 h 3487494"/>
              <a:gd name="connsiteX1" fmla="*/ 2355326 w 3416650"/>
              <a:gd name="connsiteY1" fmla="*/ 192707 h 3487494"/>
              <a:gd name="connsiteX2" fmla="*/ 3397128 w 3416650"/>
              <a:gd name="connsiteY2" fmla="*/ 1628609 h 3487494"/>
              <a:gd name="connsiteX3" fmla="*/ 1814306 w 3416650"/>
              <a:gd name="connsiteY3" fmla="*/ 3200680 h 3487494"/>
              <a:gd name="connsiteX4" fmla="*/ 98202 w 3416650"/>
              <a:gd name="connsiteY4" fmla="*/ 2748481 h 3487494"/>
              <a:gd name="connsiteX5" fmla="*/ 644035 w 3416650"/>
              <a:gd name="connsiteY5" fmla="*/ 1094407 h 3487494"/>
              <a:gd name="connsiteX0" fmla="*/ 644035 w 3400596"/>
              <a:gd name="connsiteY0" fmla="*/ 1098441 h 3491528"/>
              <a:gd name="connsiteX1" fmla="*/ 2355326 w 3400596"/>
              <a:gd name="connsiteY1" fmla="*/ 196741 h 3491528"/>
              <a:gd name="connsiteX2" fmla="*/ 3397128 w 3400596"/>
              <a:gd name="connsiteY2" fmla="*/ 1632643 h 3491528"/>
              <a:gd name="connsiteX3" fmla="*/ 1814306 w 3400596"/>
              <a:gd name="connsiteY3" fmla="*/ 3204714 h 3491528"/>
              <a:gd name="connsiteX4" fmla="*/ 98202 w 3400596"/>
              <a:gd name="connsiteY4" fmla="*/ 2752515 h 3491528"/>
              <a:gd name="connsiteX5" fmla="*/ 644035 w 3400596"/>
              <a:gd name="connsiteY5" fmla="*/ 1098441 h 3491528"/>
              <a:gd name="connsiteX0" fmla="*/ 638916 w 3393711"/>
              <a:gd name="connsiteY0" fmla="*/ 1171853 h 3564940"/>
              <a:gd name="connsiteX1" fmla="*/ 2075887 w 3393711"/>
              <a:gd name="connsiteY1" fmla="*/ 188873 h 3564940"/>
              <a:gd name="connsiteX2" fmla="*/ 3392009 w 3393711"/>
              <a:gd name="connsiteY2" fmla="*/ 1706055 h 3564940"/>
              <a:gd name="connsiteX3" fmla="*/ 1809187 w 3393711"/>
              <a:gd name="connsiteY3" fmla="*/ 3278126 h 3564940"/>
              <a:gd name="connsiteX4" fmla="*/ 93083 w 3393711"/>
              <a:gd name="connsiteY4" fmla="*/ 2825927 h 3564940"/>
              <a:gd name="connsiteX5" fmla="*/ 638916 w 3393711"/>
              <a:gd name="connsiteY5" fmla="*/ 1171853 h 3564940"/>
              <a:gd name="connsiteX0" fmla="*/ 638916 w 3396092"/>
              <a:gd name="connsiteY0" fmla="*/ 1088150 h 3481237"/>
              <a:gd name="connsiteX1" fmla="*/ 2075887 w 3396092"/>
              <a:gd name="connsiteY1" fmla="*/ 105170 h 3481237"/>
              <a:gd name="connsiteX2" fmla="*/ 3392009 w 3396092"/>
              <a:gd name="connsiteY2" fmla="*/ 1622352 h 3481237"/>
              <a:gd name="connsiteX3" fmla="*/ 1809187 w 3396092"/>
              <a:gd name="connsiteY3" fmla="*/ 3194423 h 3481237"/>
              <a:gd name="connsiteX4" fmla="*/ 93083 w 3396092"/>
              <a:gd name="connsiteY4" fmla="*/ 2742224 h 3481237"/>
              <a:gd name="connsiteX5" fmla="*/ 638916 w 3396092"/>
              <a:gd name="connsiteY5" fmla="*/ 1088150 h 3481237"/>
              <a:gd name="connsiteX0" fmla="*/ 665581 w 3422757"/>
              <a:gd name="connsiteY0" fmla="*/ 1089678 h 3482765"/>
              <a:gd name="connsiteX1" fmla="*/ 2102552 w 3422757"/>
              <a:gd name="connsiteY1" fmla="*/ 106698 h 3482765"/>
              <a:gd name="connsiteX2" fmla="*/ 3418674 w 3422757"/>
              <a:gd name="connsiteY2" fmla="*/ 1623880 h 3482765"/>
              <a:gd name="connsiteX3" fmla="*/ 1835852 w 3422757"/>
              <a:gd name="connsiteY3" fmla="*/ 3195951 h 3482765"/>
              <a:gd name="connsiteX4" fmla="*/ 119748 w 3422757"/>
              <a:gd name="connsiteY4" fmla="*/ 2743752 h 3482765"/>
              <a:gd name="connsiteX5" fmla="*/ 665581 w 3422757"/>
              <a:gd name="connsiteY5" fmla="*/ 1089678 h 34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757" h="3482765">
                <a:moveTo>
                  <a:pt x="665581" y="1089678"/>
                </a:moveTo>
                <a:cubicBezTo>
                  <a:pt x="1199248" y="629849"/>
                  <a:pt x="912183" y="-317616"/>
                  <a:pt x="2102552" y="106698"/>
                </a:cubicBezTo>
                <a:cubicBezTo>
                  <a:pt x="3292921" y="531012"/>
                  <a:pt x="3452964" y="880405"/>
                  <a:pt x="3418674" y="1623880"/>
                </a:cubicBezTo>
                <a:cubicBezTo>
                  <a:pt x="3221824" y="3617035"/>
                  <a:pt x="2651526" y="2670639"/>
                  <a:pt x="1835852" y="3195951"/>
                </a:cubicBezTo>
                <a:cubicBezTo>
                  <a:pt x="1213218" y="3802543"/>
                  <a:pt x="426553" y="3348797"/>
                  <a:pt x="119748" y="2743752"/>
                </a:cubicBezTo>
                <a:cubicBezTo>
                  <a:pt x="-187057" y="2138707"/>
                  <a:pt x="131914" y="1549507"/>
                  <a:pt x="665581" y="1089678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group of girls posing for a photo&#10;&#10;Description automatically generated">
            <a:extLst>
              <a:ext uri="{FF2B5EF4-FFF2-40B4-BE49-F238E27FC236}">
                <a16:creationId xmlns:a16="http://schemas.microsoft.com/office/drawing/2014/main" id="{59367139-D378-4554-61A1-C840B9BFD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9048" r="40207" b="11109"/>
          <a:stretch/>
        </p:blipFill>
        <p:spPr>
          <a:xfrm>
            <a:off x="744329" y="1759036"/>
            <a:ext cx="3810000" cy="381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506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269931-56FE-87EB-1E1D-7AAA85CE1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1394568"/>
            <a:ext cx="10312400" cy="675530"/>
          </a:xfrm>
        </p:spPr>
        <p:txBody>
          <a:bodyPr>
            <a:noAutofit/>
          </a:bodyPr>
          <a:lstStyle/>
          <a:p>
            <a:r>
              <a:rPr lang="en-US" sz="1800" dirty="0"/>
              <a:t>Living with diabetes isn’t easy, especially for a child or teen. There’s so much to learn for both kids and parents to get prepared for the future. But they don’t have to do it alone. 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02D87-6960-086E-F70C-06A5371492C1}"/>
              </a:ext>
            </a:extLst>
          </p:cNvPr>
          <p:cNvSpPr txBox="1"/>
          <p:nvPr/>
        </p:nvSpPr>
        <p:spPr>
          <a:xfrm>
            <a:off x="4610351" y="4876800"/>
            <a:ext cx="611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At camp, kids can just be kids. Because every child with diabetes deserves to feel like they belong. ​ 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67EB56-7D6F-6B28-D1B4-5C5DF8CE7E97}"/>
              </a:ext>
            </a:extLst>
          </p:cNvPr>
          <p:cNvSpPr txBox="1">
            <a:spLocks/>
          </p:cNvSpPr>
          <p:nvPr/>
        </p:nvSpPr>
        <p:spPr>
          <a:xfrm>
            <a:off x="4610351" y="3247215"/>
            <a:ext cx="6667249" cy="1128470"/>
          </a:xfrm>
          <a:prstGeom prst="rect">
            <a:avLst/>
          </a:prstGeom>
        </p:spPr>
        <p:txBody>
          <a:bodyPr vert="horz" lIns="91440" tIns="45720" rIns="91440" bIns="45720" numCol="2" spcCol="4572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 fontAlgn="base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Learn age-appropriate skills to manage their diabetes </a:t>
            </a:r>
          </a:p>
          <a:p>
            <a:pPr marL="285750" indent="-285750" algn="l" rtl="0" fontAlgn="base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Find friends and support that will last a lifetime </a:t>
            </a:r>
            <a:b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</a:br>
            <a:endParaRPr lang="en-US" sz="1600" u="none" strike="noStrike" dirty="0">
              <a:solidFill>
                <a:schemeClr val="tx1"/>
              </a:solidFill>
              <a:effectLst/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pPr marL="285750" indent="-285750" algn="l" rtl="0" fontAlgn="base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Gain confidence and independence </a:t>
            </a:r>
          </a:p>
          <a:p>
            <a:pPr marL="285750" indent="-285750" algn="l" rtl="0" fontAlgn="base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Have some fun in a place where diabetes doesn’t</a:t>
            </a:r>
            <a:r>
              <a:rPr lang="en-US" sz="1600" dirty="0">
                <a:solidFill>
                  <a:schemeClr val="tx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 </a:t>
            </a: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have to be a barrier!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60A39-A717-67F7-CACC-257CB5AB6A55}"/>
              </a:ext>
            </a:extLst>
          </p:cNvPr>
          <p:cNvSpPr txBox="1"/>
          <p:nvPr/>
        </p:nvSpPr>
        <p:spPr>
          <a:xfrm>
            <a:off x="4610351" y="2551764"/>
            <a:ext cx="621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At diabetes camps, all kids can come together and grow in a safe, helpful environment. They can: 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5529530-C362-2ACC-E6C4-835E8299CF80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What are diabetes camps?</a:t>
            </a:r>
            <a:endParaRPr lang="en-US" dirty="0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2A851BEA-BDDB-660A-04D8-C5438BB7DBE3}"/>
              </a:ext>
            </a:extLst>
          </p:cNvPr>
          <p:cNvSpPr/>
          <p:nvPr/>
        </p:nvSpPr>
        <p:spPr>
          <a:xfrm rot="6300000">
            <a:off x="553420" y="2140136"/>
            <a:ext cx="3705914" cy="3989535"/>
          </a:xfrm>
          <a:custGeom>
            <a:avLst/>
            <a:gdLst>
              <a:gd name="connsiteX0" fmla="*/ 0 w 4038600"/>
              <a:gd name="connsiteY0" fmla="*/ 2019300 h 4038600"/>
              <a:gd name="connsiteX1" fmla="*/ 2019300 w 4038600"/>
              <a:gd name="connsiteY1" fmla="*/ 0 h 4038600"/>
              <a:gd name="connsiteX2" fmla="*/ 4038600 w 4038600"/>
              <a:gd name="connsiteY2" fmla="*/ 2019300 h 4038600"/>
              <a:gd name="connsiteX3" fmla="*/ 2019300 w 4038600"/>
              <a:gd name="connsiteY3" fmla="*/ 4038600 h 4038600"/>
              <a:gd name="connsiteX4" fmla="*/ 0 w 4038600"/>
              <a:gd name="connsiteY4" fmla="*/ 2019300 h 4038600"/>
              <a:gd name="connsiteX0" fmla="*/ 0 w 5354053"/>
              <a:gd name="connsiteY0" fmla="*/ 2144786 h 4187816"/>
              <a:gd name="connsiteX1" fmla="*/ 2019300 w 5354053"/>
              <a:gd name="connsiteY1" fmla="*/ 125486 h 4187816"/>
              <a:gd name="connsiteX2" fmla="*/ 5354053 w 5354053"/>
              <a:gd name="connsiteY2" fmla="*/ 941628 h 4187816"/>
              <a:gd name="connsiteX3" fmla="*/ 2019300 w 5354053"/>
              <a:gd name="connsiteY3" fmla="*/ 4164086 h 4187816"/>
              <a:gd name="connsiteX4" fmla="*/ 0 w 5354053"/>
              <a:gd name="connsiteY4" fmla="*/ 2144786 h 4187816"/>
              <a:gd name="connsiteX0" fmla="*/ 1006 w 5355059"/>
              <a:gd name="connsiteY0" fmla="*/ 1816134 h 3852245"/>
              <a:gd name="connsiteX1" fmla="*/ 2260937 w 5355059"/>
              <a:gd name="connsiteY1" fmla="*/ 406434 h 3852245"/>
              <a:gd name="connsiteX2" fmla="*/ 5355059 w 5355059"/>
              <a:gd name="connsiteY2" fmla="*/ 612976 h 3852245"/>
              <a:gd name="connsiteX3" fmla="*/ 2020306 w 5355059"/>
              <a:gd name="connsiteY3" fmla="*/ 3835434 h 3852245"/>
              <a:gd name="connsiteX4" fmla="*/ 1006 w 5355059"/>
              <a:gd name="connsiteY4" fmla="*/ 1816134 h 3852245"/>
              <a:gd name="connsiteX0" fmla="*/ 1006 w 5355059"/>
              <a:gd name="connsiteY0" fmla="*/ 1659625 h 3695736"/>
              <a:gd name="connsiteX1" fmla="*/ 2260937 w 5355059"/>
              <a:gd name="connsiteY1" fmla="*/ 249925 h 3695736"/>
              <a:gd name="connsiteX2" fmla="*/ 5355059 w 5355059"/>
              <a:gd name="connsiteY2" fmla="*/ 456467 h 3695736"/>
              <a:gd name="connsiteX3" fmla="*/ 2020306 w 5355059"/>
              <a:gd name="connsiteY3" fmla="*/ 3678925 h 3695736"/>
              <a:gd name="connsiteX4" fmla="*/ 1006 w 5355059"/>
              <a:gd name="connsiteY4" fmla="*/ 1659625 h 3695736"/>
              <a:gd name="connsiteX0" fmla="*/ 9296 w 5363349"/>
              <a:gd name="connsiteY0" fmla="*/ 1659625 h 4110107"/>
              <a:gd name="connsiteX1" fmla="*/ 2269227 w 5363349"/>
              <a:gd name="connsiteY1" fmla="*/ 249925 h 4110107"/>
              <a:gd name="connsiteX2" fmla="*/ 5363349 w 5363349"/>
              <a:gd name="connsiteY2" fmla="*/ 456467 h 4110107"/>
              <a:gd name="connsiteX3" fmla="*/ 1627543 w 5363349"/>
              <a:gd name="connsiteY3" fmla="*/ 4096019 h 4110107"/>
              <a:gd name="connsiteX4" fmla="*/ 9296 w 5363349"/>
              <a:gd name="connsiteY4" fmla="*/ 1659625 h 4110107"/>
              <a:gd name="connsiteX0" fmla="*/ 1847 w 5355900"/>
              <a:gd name="connsiteY0" fmla="*/ 1659625 h 4125055"/>
              <a:gd name="connsiteX1" fmla="*/ 2261778 w 5355900"/>
              <a:gd name="connsiteY1" fmla="*/ 249925 h 4125055"/>
              <a:gd name="connsiteX2" fmla="*/ 5355900 w 5355900"/>
              <a:gd name="connsiteY2" fmla="*/ 456467 h 4125055"/>
              <a:gd name="connsiteX3" fmla="*/ 1620094 w 5355900"/>
              <a:gd name="connsiteY3" fmla="*/ 4096019 h 4125055"/>
              <a:gd name="connsiteX4" fmla="*/ 1847 w 5355900"/>
              <a:gd name="connsiteY4" fmla="*/ 1659625 h 4125055"/>
              <a:gd name="connsiteX0" fmla="*/ 1847 w 5393100"/>
              <a:gd name="connsiteY0" fmla="*/ 1632940 h 4098370"/>
              <a:gd name="connsiteX1" fmla="*/ 2261778 w 5393100"/>
              <a:gd name="connsiteY1" fmla="*/ 223240 h 4098370"/>
              <a:gd name="connsiteX2" fmla="*/ 5355900 w 5393100"/>
              <a:gd name="connsiteY2" fmla="*/ 429782 h 4098370"/>
              <a:gd name="connsiteX3" fmla="*/ 3823878 w 5393100"/>
              <a:gd name="connsiteY3" fmla="*/ 2611453 h 4098370"/>
              <a:gd name="connsiteX4" fmla="*/ 1620094 w 5393100"/>
              <a:gd name="connsiteY4" fmla="*/ 4069334 h 4098370"/>
              <a:gd name="connsiteX5" fmla="*/ 1847 w 5393100"/>
              <a:gd name="connsiteY5" fmla="*/ 1632940 h 4098370"/>
              <a:gd name="connsiteX0" fmla="*/ 9034 w 5400287"/>
              <a:gd name="connsiteY0" fmla="*/ 1255922 h 3709824"/>
              <a:gd name="connsiteX1" fmla="*/ 2258805 w 5400287"/>
              <a:gd name="connsiteY1" fmla="*/ 1227982 h 3709824"/>
              <a:gd name="connsiteX2" fmla="*/ 5363087 w 5400287"/>
              <a:gd name="connsiteY2" fmla="*/ 52764 h 3709824"/>
              <a:gd name="connsiteX3" fmla="*/ 3831065 w 5400287"/>
              <a:gd name="connsiteY3" fmla="*/ 2234435 h 3709824"/>
              <a:gd name="connsiteX4" fmla="*/ 1627281 w 5400287"/>
              <a:gd name="connsiteY4" fmla="*/ 3692316 h 3709824"/>
              <a:gd name="connsiteX5" fmla="*/ 9034 w 5400287"/>
              <a:gd name="connsiteY5" fmla="*/ 1255922 h 3709824"/>
              <a:gd name="connsiteX0" fmla="*/ 19426 w 5410679"/>
              <a:gd name="connsiteY0" fmla="*/ 1354739 h 3808641"/>
              <a:gd name="connsiteX1" fmla="*/ 2614637 w 5410679"/>
              <a:gd name="connsiteY1" fmla="*/ 97439 h 3808641"/>
              <a:gd name="connsiteX2" fmla="*/ 5373479 w 5410679"/>
              <a:gd name="connsiteY2" fmla="*/ 151581 h 3808641"/>
              <a:gd name="connsiteX3" fmla="*/ 3841457 w 5410679"/>
              <a:gd name="connsiteY3" fmla="*/ 2333252 h 3808641"/>
              <a:gd name="connsiteX4" fmla="*/ 1637673 w 5410679"/>
              <a:gd name="connsiteY4" fmla="*/ 3791133 h 3808641"/>
              <a:gd name="connsiteX5" fmla="*/ 19426 w 5410679"/>
              <a:gd name="connsiteY5" fmla="*/ 1354739 h 3808641"/>
              <a:gd name="connsiteX0" fmla="*/ 19426 w 5410679"/>
              <a:gd name="connsiteY0" fmla="*/ 1505531 h 3959433"/>
              <a:gd name="connsiteX1" fmla="*/ 2614637 w 5410679"/>
              <a:gd name="connsiteY1" fmla="*/ 248231 h 3959433"/>
              <a:gd name="connsiteX2" fmla="*/ 5373479 w 5410679"/>
              <a:gd name="connsiteY2" fmla="*/ 302373 h 3959433"/>
              <a:gd name="connsiteX3" fmla="*/ 3841457 w 5410679"/>
              <a:gd name="connsiteY3" fmla="*/ 2484044 h 3959433"/>
              <a:gd name="connsiteX4" fmla="*/ 1637673 w 5410679"/>
              <a:gd name="connsiteY4" fmla="*/ 3941925 h 3959433"/>
              <a:gd name="connsiteX5" fmla="*/ 19426 w 5410679"/>
              <a:gd name="connsiteY5" fmla="*/ 1505531 h 3959433"/>
              <a:gd name="connsiteX0" fmla="*/ 45772 w 4410865"/>
              <a:gd name="connsiteY0" fmla="*/ 1929700 h 3924889"/>
              <a:gd name="connsiteX1" fmla="*/ 1614823 w 4410865"/>
              <a:gd name="connsiteY1" fmla="*/ 225360 h 3924889"/>
              <a:gd name="connsiteX2" fmla="*/ 4373665 w 4410865"/>
              <a:gd name="connsiteY2" fmla="*/ 279502 h 3924889"/>
              <a:gd name="connsiteX3" fmla="*/ 2841643 w 4410865"/>
              <a:gd name="connsiteY3" fmla="*/ 2461173 h 3924889"/>
              <a:gd name="connsiteX4" fmla="*/ 637859 w 4410865"/>
              <a:gd name="connsiteY4" fmla="*/ 3919054 h 3924889"/>
              <a:gd name="connsiteX5" fmla="*/ 45772 w 4410865"/>
              <a:gd name="connsiteY5" fmla="*/ 1929700 h 3924889"/>
              <a:gd name="connsiteX0" fmla="*/ 29774 w 4689507"/>
              <a:gd name="connsiteY0" fmla="*/ 1005602 h 3901275"/>
              <a:gd name="connsiteX1" fmla="*/ 1893465 w 4689507"/>
              <a:gd name="connsiteY1" fmla="*/ 175022 h 3901275"/>
              <a:gd name="connsiteX2" fmla="*/ 4652307 w 4689507"/>
              <a:gd name="connsiteY2" fmla="*/ 229164 h 3901275"/>
              <a:gd name="connsiteX3" fmla="*/ 3120285 w 4689507"/>
              <a:gd name="connsiteY3" fmla="*/ 2410835 h 3901275"/>
              <a:gd name="connsiteX4" fmla="*/ 916501 w 4689507"/>
              <a:gd name="connsiteY4" fmla="*/ 3868716 h 3901275"/>
              <a:gd name="connsiteX5" fmla="*/ 29774 w 4689507"/>
              <a:gd name="connsiteY5" fmla="*/ 1005602 h 3901275"/>
              <a:gd name="connsiteX0" fmla="*/ 277100 w 4936833"/>
              <a:gd name="connsiteY0" fmla="*/ 1005602 h 3901275"/>
              <a:gd name="connsiteX1" fmla="*/ 2140791 w 4936833"/>
              <a:gd name="connsiteY1" fmla="*/ 175022 h 3901275"/>
              <a:gd name="connsiteX2" fmla="*/ 4899633 w 4936833"/>
              <a:gd name="connsiteY2" fmla="*/ 229164 h 3901275"/>
              <a:gd name="connsiteX3" fmla="*/ 3367611 w 4936833"/>
              <a:gd name="connsiteY3" fmla="*/ 2410835 h 3901275"/>
              <a:gd name="connsiteX4" fmla="*/ 1163827 w 4936833"/>
              <a:gd name="connsiteY4" fmla="*/ 3868716 h 3901275"/>
              <a:gd name="connsiteX5" fmla="*/ 277100 w 4936833"/>
              <a:gd name="connsiteY5" fmla="*/ 1005602 h 3901275"/>
              <a:gd name="connsiteX0" fmla="*/ 225739 w 5383312"/>
              <a:gd name="connsiteY0" fmla="*/ 1606458 h 3913884"/>
              <a:gd name="connsiteX1" fmla="*/ 2587270 w 5383312"/>
              <a:gd name="connsiteY1" fmla="*/ 206918 h 3913884"/>
              <a:gd name="connsiteX2" fmla="*/ 5346112 w 5383312"/>
              <a:gd name="connsiteY2" fmla="*/ 261060 h 3913884"/>
              <a:gd name="connsiteX3" fmla="*/ 3814090 w 5383312"/>
              <a:gd name="connsiteY3" fmla="*/ 2442731 h 3913884"/>
              <a:gd name="connsiteX4" fmla="*/ 1610306 w 5383312"/>
              <a:gd name="connsiteY4" fmla="*/ 3900612 h 3913884"/>
              <a:gd name="connsiteX5" fmla="*/ 225739 w 5383312"/>
              <a:gd name="connsiteY5" fmla="*/ 1606458 h 3913884"/>
              <a:gd name="connsiteX0" fmla="*/ 133095 w 5290668"/>
              <a:gd name="connsiteY0" fmla="*/ 1606458 h 3913884"/>
              <a:gd name="connsiteX1" fmla="*/ 2494626 w 5290668"/>
              <a:gd name="connsiteY1" fmla="*/ 206918 h 3913884"/>
              <a:gd name="connsiteX2" fmla="*/ 5253468 w 5290668"/>
              <a:gd name="connsiteY2" fmla="*/ 261060 h 3913884"/>
              <a:gd name="connsiteX3" fmla="*/ 3721446 w 5290668"/>
              <a:gd name="connsiteY3" fmla="*/ 2442731 h 3913884"/>
              <a:gd name="connsiteX4" fmla="*/ 1517662 w 5290668"/>
              <a:gd name="connsiteY4" fmla="*/ 3900612 h 3913884"/>
              <a:gd name="connsiteX5" fmla="*/ 133095 w 5290668"/>
              <a:gd name="connsiteY5" fmla="*/ 1606458 h 3913884"/>
              <a:gd name="connsiteX0" fmla="*/ 129418 w 5347951"/>
              <a:gd name="connsiteY0" fmla="*/ 1638744 h 3914841"/>
              <a:gd name="connsiteX1" fmla="*/ 2551909 w 5347951"/>
              <a:gd name="connsiteY1" fmla="*/ 208724 h 3914841"/>
              <a:gd name="connsiteX2" fmla="*/ 5310751 w 5347951"/>
              <a:gd name="connsiteY2" fmla="*/ 262866 h 3914841"/>
              <a:gd name="connsiteX3" fmla="*/ 3778729 w 5347951"/>
              <a:gd name="connsiteY3" fmla="*/ 2444537 h 3914841"/>
              <a:gd name="connsiteX4" fmla="*/ 1574945 w 5347951"/>
              <a:gd name="connsiteY4" fmla="*/ 3902418 h 3914841"/>
              <a:gd name="connsiteX5" fmla="*/ 129418 w 5347951"/>
              <a:gd name="connsiteY5" fmla="*/ 1638744 h 3914841"/>
              <a:gd name="connsiteX0" fmla="*/ 129418 w 5347951"/>
              <a:gd name="connsiteY0" fmla="*/ 1697596 h 3973693"/>
              <a:gd name="connsiteX1" fmla="*/ 2551909 w 5347951"/>
              <a:gd name="connsiteY1" fmla="*/ 267576 h 3973693"/>
              <a:gd name="connsiteX2" fmla="*/ 5310751 w 5347951"/>
              <a:gd name="connsiteY2" fmla="*/ 321718 h 3973693"/>
              <a:gd name="connsiteX3" fmla="*/ 3778729 w 5347951"/>
              <a:gd name="connsiteY3" fmla="*/ 2503389 h 3973693"/>
              <a:gd name="connsiteX4" fmla="*/ 1574945 w 5347951"/>
              <a:gd name="connsiteY4" fmla="*/ 3961270 h 3973693"/>
              <a:gd name="connsiteX5" fmla="*/ 129418 w 5347951"/>
              <a:gd name="connsiteY5" fmla="*/ 1697596 h 3973693"/>
              <a:gd name="connsiteX0" fmla="*/ 516657 w 5735190"/>
              <a:gd name="connsiteY0" fmla="*/ 1682613 h 3958710"/>
              <a:gd name="connsiteX1" fmla="*/ 2939148 w 5735190"/>
              <a:gd name="connsiteY1" fmla="*/ 252593 h 3958710"/>
              <a:gd name="connsiteX2" fmla="*/ 5697990 w 5735190"/>
              <a:gd name="connsiteY2" fmla="*/ 306735 h 3958710"/>
              <a:gd name="connsiteX3" fmla="*/ 4165968 w 5735190"/>
              <a:gd name="connsiteY3" fmla="*/ 2488406 h 3958710"/>
              <a:gd name="connsiteX4" fmla="*/ 1962184 w 5735190"/>
              <a:gd name="connsiteY4" fmla="*/ 3946287 h 3958710"/>
              <a:gd name="connsiteX5" fmla="*/ 516657 w 5735190"/>
              <a:gd name="connsiteY5" fmla="*/ 1682613 h 3958710"/>
              <a:gd name="connsiteX0" fmla="*/ 437174 w 5655707"/>
              <a:gd name="connsiteY0" fmla="*/ 1704480 h 3980577"/>
              <a:gd name="connsiteX1" fmla="*/ 2859665 w 5655707"/>
              <a:gd name="connsiteY1" fmla="*/ 274460 h 3980577"/>
              <a:gd name="connsiteX2" fmla="*/ 5618507 w 5655707"/>
              <a:gd name="connsiteY2" fmla="*/ 328602 h 3980577"/>
              <a:gd name="connsiteX3" fmla="*/ 4086485 w 5655707"/>
              <a:gd name="connsiteY3" fmla="*/ 2510273 h 3980577"/>
              <a:gd name="connsiteX4" fmla="*/ 1882701 w 5655707"/>
              <a:gd name="connsiteY4" fmla="*/ 3968154 h 3980577"/>
              <a:gd name="connsiteX5" fmla="*/ 437174 w 5655707"/>
              <a:gd name="connsiteY5" fmla="*/ 1704480 h 3980577"/>
              <a:gd name="connsiteX0" fmla="*/ 334761 w 5553294"/>
              <a:gd name="connsiteY0" fmla="*/ 1679587 h 3955684"/>
              <a:gd name="connsiteX1" fmla="*/ 2757252 w 5553294"/>
              <a:gd name="connsiteY1" fmla="*/ 249567 h 3955684"/>
              <a:gd name="connsiteX2" fmla="*/ 5516094 w 5553294"/>
              <a:gd name="connsiteY2" fmla="*/ 303709 h 3955684"/>
              <a:gd name="connsiteX3" fmla="*/ 3984072 w 5553294"/>
              <a:gd name="connsiteY3" fmla="*/ 2485380 h 3955684"/>
              <a:gd name="connsiteX4" fmla="*/ 1780288 w 5553294"/>
              <a:gd name="connsiteY4" fmla="*/ 3943261 h 3955684"/>
              <a:gd name="connsiteX5" fmla="*/ 334761 w 5553294"/>
              <a:gd name="connsiteY5" fmla="*/ 1679587 h 3955684"/>
              <a:gd name="connsiteX0" fmla="*/ 172143 w 5390676"/>
              <a:gd name="connsiteY0" fmla="*/ 1674681 h 3950778"/>
              <a:gd name="connsiteX1" fmla="*/ 2594634 w 5390676"/>
              <a:gd name="connsiteY1" fmla="*/ 244661 h 3950778"/>
              <a:gd name="connsiteX2" fmla="*/ 5353476 w 5390676"/>
              <a:gd name="connsiteY2" fmla="*/ 298803 h 3950778"/>
              <a:gd name="connsiteX3" fmla="*/ 3821454 w 5390676"/>
              <a:gd name="connsiteY3" fmla="*/ 2480474 h 3950778"/>
              <a:gd name="connsiteX4" fmla="*/ 1617670 w 5390676"/>
              <a:gd name="connsiteY4" fmla="*/ 3938355 h 3950778"/>
              <a:gd name="connsiteX5" fmla="*/ 172143 w 5390676"/>
              <a:gd name="connsiteY5" fmla="*/ 1674681 h 3950778"/>
              <a:gd name="connsiteX0" fmla="*/ 227185 w 4846278"/>
              <a:gd name="connsiteY0" fmla="*/ 1294849 h 3906152"/>
              <a:gd name="connsiteX1" fmla="*/ 2050236 w 4846278"/>
              <a:gd name="connsiteY1" fmla="*/ 189949 h 3906152"/>
              <a:gd name="connsiteX2" fmla="*/ 4809078 w 4846278"/>
              <a:gd name="connsiteY2" fmla="*/ 244091 h 3906152"/>
              <a:gd name="connsiteX3" fmla="*/ 3277056 w 4846278"/>
              <a:gd name="connsiteY3" fmla="*/ 2425762 h 3906152"/>
              <a:gd name="connsiteX4" fmla="*/ 1073272 w 4846278"/>
              <a:gd name="connsiteY4" fmla="*/ 3883643 h 3906152"/>
              <a:gd name="connsiteX5" fmla="*/ 227185 w 4846278"/>
              <a:gd name="connsiteY5" fmla="*/ 1294849 h 3906152"/>
              <a:gd name="connsiteX0" fmla="*/ 218933 w 4909146"/>
              <a:gd name="connsiteY0" fmla="*/ 973520 h 3900865"/>
              <a:gd name="connsiteX1" fmla="*/ 2113104 w 4909146"/>
              <a:gd name="connsiteY1" fmla="*/ 173420 h 3900865"/>
              <a:gd name="connsiteX2" fmla="*/ 4871946 w 4909146"/>
              <a:gd name="connsiteY2" fmla="*/ 227562 h 3900865"/>
              <a:gd name="connsiteX3" fmla="*/ 3339924 w 4909146"/>
              <a:gd name="connsiteY3" fmla="*/ 2409233 h 3900865"/>
              <a:gd name="connsiteX4" fmla="*/ 1136140 w 4909146"/>
              <a:gd name="connsiteY4" fmla="*/ 3867114 h 3900865"/>
              <a:gd name="connsiteX5" fmla="*/ 218933 w 4909146"/>
              <a:gd name="connsiteY5" fmla="*/ 973520 h 3900865"/>
              <a:gd name="connsiteX0" fmla="*/ 161840 w 4852053"/>
              <a:gd name="connsiteY0" fmla="*/ 973520 h 3900865"/>
              <a:gd name="connsiteX1" fmla="*/ 2056011 w 4852053"/>
              <a:gd name="connsiteY1" fmla="*/ 173420 h 3900865"/>
              <a:gd name="connsiteX2" fmla="*/ 4814853 w 4852053"/>
              <a:gd name="connsiteY2" fmla="*/ 227562 h 3900865"/>
              <a:gd name="connsiteX3" fmla="*/ 3282831 w 4852053"/>
              <a:gd name="connsiteY3" fmla="*/ 2409233 h 3900865"/>
              <a:gd name="connsiteX4" fmla="*/ 1079047 w 4852053"/>
              <a:gd name="connsiteY4" fmla="*/ 3867114 h 3900865"/>
              <a:gd name="connsiteX5" fmla="*/ 161840 w 4852053"/>
              <a:gd name="connsiteY5" fmla="*/ 973520 h 3900865"/>
              <a:gd name="connsiteX0" fmla="*/ 6930 w 4697143"/>
              <a:gd name="connsiteY0" fmla="*/ 1110393 h 4037738"/>
              <a:gd name="connsiteX1" fmla="*/ 1342301 w 4697143"/>
              <a:gd name="connsiteY1" fmla="*/ 66453 h 4037738"/>
              <a:gd name="connsiteX2" fmla="*/ 4659943 w 4697143"/>
              <a:gd name="connsiteY2" fmla="*/ 364435 h 4037738"/>
              <a:gd name="connsiteX3" fmla="*/ 3127921 w 4697143"/>
              <a:gd name="connsiteY3" fmla="*/ 2546106 h 4037738"/>
              <a:gd name="connsiteX4" fmla="*/ 924137 w 4697143"/>
              <a:gd name="connsiteY4" fmla="*/ 4003987 h 4037738"/>
              <a:gd name="connsiteX5" fmla="*/ 6930 w 4697143"/>
              <a:gd name="connsiteY5" fmla="*/ 1110393 h 4037738"/>
              <a:gd name="connsiteX0" fmla="*/ 6930 w 4697143"/>
              <a:gd name="connsiteY0" fmla="*/ 1146328 h 4073673"/>
              <a:gd name="connsiteX1" fmla="*/ 1342301 w 4697143"/>
              <a:gd name="connsiteY1" fmla="*/ 102388 h 4073673"/>
              <a:gd name="connsiteX2" fmla="*/ 4659943 w 4697143"/>
              <a:gd name="connsiteY2" fmla="*/ 400370 h 4073673"/>
              <a:gd name="connsiteX3" fmla="*/ 3127921 w 4697143"/>
              <a:gd name="connsiteY3" fmla="*/ 2582041 h 4073673"/>
              <a:gd name="connsiteX4" fmla="*/ 924137 w 4697143"/>
              <a:gd name="connsiteY4" fmla="*/ 4039922 h 4073673"/>
              <a:gd name="connsiteX5" fmla="*/ 6930 w 4697143"/>
              <a:gd name="connsiteY5" fmla="*/ 1146328 h 4073673"/>
              <a:gd name="connsiteX0" fmla="*/ 17643 w 4707856"/>
              <a:gd name="connsiteY0" fmla="*/ 952028 h 3879373"/>
              <a:gd name="connsiteX1" fmla="*/ 1657814 w 4707856"/>
              <a:gd name="connsiteY1" fmla="*/ 121448 h 3879373"/>
              <a:gd name="connsiteX2" fmla="*/ 4670656 w 4707856"/>
              <a:gd name="connsiteY2" fmla="*/ 206070 h 3879373"/>
              <a:gd name="connsiteX3" fmla="*/ 3138634 w 4707856"/>
              <a:gd name="connsiteY3" fmla="*/ 2387741 h 3879373"/>
              <a:gd name="connsiteX4" fmla="*/ 934850 w 4707856"/>
              <a:gd name="connsiteY4" fmla="*/ 3845622 h 3879373"/>
              <a:gd name="connsiteX5" fmla="*/ 17643 w 4707856"/>
              <a:gd name="connsiteY5" fmla="*/ 952028 h 3879373"/>
              <a:gd name="connsiteX0" fmla="*/ 20579 w 4710792"/>
              <a:gd name="connsiteY0" fmla="*/ 1016096 h 3943441"/>
              <a:gd name="connsiteX1" fmla="*/ 1731870 w 4710792"/>
              <a:gd name="connsiteY1" fmla="*/ 114396 h 3943441"/>
              <a:gd name="connsiteX2" fmla="*/ 4673592 w 4710792"/>
              <a:gd name="connsiteY2" fmla="*/ 270138 h 3943441"/>
              <a:gd name="connsiteX3" fmla="*/ 3141570 w 4710792"/>
              <a:gd name="connsiteY3" fmla="*/ 2451809 h 3943441"/>
              <a:gd name="connsiteX4" fmla="*/ 937786 w 4710792"/>
              <a:gd name="connsiteY4" fmla="*/ 3909690 h 3943441"/>
              <a:gd name="connsiteX5" fmla="*/ 20579 w 4710792"/>
              <a:gd name="connsiteY5" fmla="*/ 1016096 h 3943441"/>
              <a:gd name="connsiteX0" fmla="*/ 20579 w 4710792"/>
              <a:gd name="connsiteY0" fmla="*/ 1085472 h 4012817"/>
              <a:gd name="connsiteX1" fmla="*/ 1731870 w 4710792"/>
              <a:gd name="connsiteY1" fmla="*/ 183772 h 4012817"/>
              <a:gd name="connsiteX2" fmla="*/ 4673592 w 4710792"/>
              <a:gd name="connsiteY2" fmla="*/ 339514 h 4012817"/>
              <a:gd name="connsiteX3" fmla="*/ 3141570 w 4710792"/>
              <a:gd name="connsiteY3" fmla="*/ 2521185 h 4012817"/>
              <a:gd name="connsiteX4" fmla="*/ 937786 w 4710792"/>
              <a:gd name="connsiteY4" fmla="*/ 3979066 h 4012817"/>
              <a:gd name="connsiteX5" fmla="*/ 20579 w 4710792"/>
              <a:gd name="connsiteY5" fmla="*/ 1085472 h 4012817"/>
              <a:gd name="connsiteX0" fmla="*/ 182012 w 4872225"/>
              <a:gd name="connsiteY0" fmla="*/ 1065944 h 3993289"/>
              <a:gd name="connsiteX1" fmla="*/ 1893303 w 4872225"/>
              <a:gd name="connsiteY1" fmla="*/ 164244 h 3993289"/>
              <a:gd name="connsiteX2" fmla="*/ 4835025 w 4872225"/>
              <a:gd name="connsiteY2" fmla="*/ 319986 h 3993289"/>
              <a:gd name="connsiteX3" fmla="*/ 3303003 w 4872225"/>
              <a:gd name="connsiteY3" fmla="*/ 2501657 h 3993289"/>
              <a:gd name="connsiteX4" fmla="*/ 1099219 w 4872225"/>
              <a:gd name="connsiteY4" fmla="*/ 3959538 h 3993289"/>
              <a:gd name="connsiteX5" fmla="*/ 182012 w 4872225"/>
              <a:gd name="connsiteY5" fmla="*/ 1065944 h 3993289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427828 w 5118041"/>
              <a:gd name="connsiteY0" fmla="*/ 1070398 h 3262916"/>
              <a:gd name="connsiteX1" fmla="*/ 2139119 w 5118041"/>
              <a:gd name="connsiteY1" fmla="*/ 168698 h 3262916"/>
              <a:gd name="connsiteX2" fmla="*/ 5080841 w 5118041"/>
              <a:gd name="connsiteY2" fmla="*/ 324440 h 3262916"/>
              <a:gd name="connsiteX3" fmla="*/ 3548819 w 5118041"/>
              <a:gd name="connsiteY3" fmla="*/ 2506111 h 3262916"/>
              <a:gd name="connsiteX4" fmla="*/ 257915 w 5118041"/>
              <a:gd name="connsiteY4" fmla="*/ 3181672 h 3262916"/>
              <a:gd name="connsiteX5" fmla="*/ 427828 w 5118041"/>
              <a:gd name="connsiteY5" fmla="*/ 1070398 h 3262916"/>
              <a:gd name="connsiteX0" fmla="*/ 612499 w 5302712"/>
              <a:gd name="connsiteY0" fmla="*/ 1070398 h 3645742"/>
              <a:gd name="connsiteX1" fmla="*/ 2323790 w 5302712"/>
              <a:gd name="connsiteY1" fmla="*/ 168698 h 3645742"/>
              <a:gd name="connsiteX2" fmla="*/ 5265512 w 5302712"/>
              <a:gd name="connsiteY2" fmla="*/ 324440 h 3645742"/>
              <a:gd name="connsiteX3" fmla="*/ 3733490 w 5302712"/>
              <a:gd name="connsiteY3" fmla="*/ 2506111 h 3645742"/>
              <a:gd name="connsiteX4" fmla="*/ 442586 w 5302712"/>
              <a:gd name="connsiteY4" fmla="*/ 3181672 h 3645742"/>
              <a:gd name="connsiteX5" fmla="*/ 612499 w 5302712"/>
              <a:gd name="connsiteY5" fmla="*/ 1070398 h 3645742"/>
              <a:gd name="connsiteX0" fmla="*/ 643596 w 5333809"/>
              <a:gd name="connsiteY0" fmla="*/ 1070763 h 3662119"/>
              <a:gd name="connsiteX1" fmla="*/ 2354887 w 5333809"/>
              <a:gd name="connsiteY1" fmla="*/ 169063 h 3662119"/>
              <a:gd name="connsiteX2" fmla="*/ 5296609 w 5333809"/>
              <a:gd name="connsiteY2" fmla="*/ 324805 h 3662119"/>
              <a:gd name="connsiteX3" fmla="*/ 3764587 w 5333809"/>
              <a:gd name="connsiteY3" fmla="*/ 2506476 h 3662119"/>
              <a:gd name="connsiteX4" fmla="*/ 433043 w 5333809"/>
              <a:gd name="connsiteY4" fmla="*/ 3202357 h 3662119"/>
              <a:gd name="connsiteX5" fmla="*/ 643596 w 5333809"/>
              <a:gd name="connsiteY5" fmla="*/ 1070763 h 3662119"/>
              <a:gd name="connsiteX0" fmla="*/ 539779 w 5229992"/>
              <a:gd name="connsiteY0" fmla="*/ 1070763 h 3475257"/>
              <a:gd name="connsiteX1" fmla="*/ 2251070 w 5229992"/>
              <a:gd name="connsiteY1" fmla="*/ 169063 h 3475257"/>
              <a:gd name="connsiteX2" fmla="*/ 5192792 w 5229992"/>
              <a:gd name="connsiteY2" fmla="*/ 324805 h 3475257"/>
              <a:gd name="connsiteX3" fmla="*/ 3660770 w 5229992"/>
              <a:gd name="connsiteY3" fmla="*/ 2506476 h 3475257"/>
              <a:gd name="connsiteX4" fmla="*/ 329226 w 5229992"/>
              <a:gd name="connsiteY4" fmla="*/ 3202357 h 3475257"/>
              <a:gd name="connsiteX5" fmla="*/ 539779 w 5229992"/>
              <a:gd name="connsiteY5" fmla="*/ 1070763 h 3475257"/>
              <a:gd name="connsiteX0" fmla="*/ 651833 w 5342046"/>
              <a:gd name="connsiteY0" fmla="*/ 1065249 h 3228466"/>
              <a:gd name="connsiteX1" fmla="*/ 2363124 w 5342046"/>
              <a:gd name="connsiteY1" fmla="*/ 163549 h 3228466"/>
              <a:gd name="connsiteX2" fmla="*/ 5304846 w 5342046"/>
              <a:gd name="connsiteY2" fmla="*/ 319291 h 3228466"/>
              <a:gd name="connsiteX3" fmla="*/ 3772824 w 5342046"/>
              <a:gd name="connsiteY3" fmla="*/ 2500962 h 3228466"/>
              <a:gd name="connsiteX4" fmla="*/ 299040 w 5342046"/>
              <a:gd name="connsiteY4" fmla="*/ 2881883 h 3228466"/>
              <a:gd name="connsiteX5" fmla="*/ 651833 w 5342046"/>
              <a:gd name="connsiteY5" fmla="*/ 1065249 h 3228466"/>
              <a:gd name="connsiteX0" fmla="*/ 460203 w 5130943"/>
              <a:gd name="connsiteY0" fmla="*/ 1065249 h 2921290"/>
              <a:gd name="connsiteX1" fmla="*/ 2171494 w 5130943"/>
              <a:gd name="connsiteY1" fmla="*/ 163549 h 2921290"/>
              <a:gd name="connsiteX2" fmla="*/ 5113216 w 5130943"/>
              <a:gd name="connsiteY2" fmla="*/ 319291 h 2921290"/>
              <a:gd name="connsiteX3" fmla="*/ 2067354 w 5130943"/>
              <a:gd name="connsiteY3" fmla="*/ 2064082 h 2921290"/>
              <a:gd name="connsiteX4" fmla="*/ 107410 w 5130943"/>
              <a:gd name="connsiteY4" fmla="*/ 2881883 h 2921290"/>
              <a:gd name="connsiteX5" fmla="*/ 460203 w 5130943"/>
              <a:gd name="connsiteY5" fmla="*/ 1065249 h 2921290"/>
              <a:gd name="connsiteX0" fmla="*/ 448420 w 5118212"/>
              <a:gd name="connsiteY0" fmla="*/ 1065249 h 3313363"/>
              <a:gd name="connsiteX1" fmla="*/ 2159711 w 5118212"/>
              <a:gd name="connsiteY1" fmla="*/ 163549 h 3313363"/>
              <a:gd name="connsiteX2" fmla="*/ 5101433 w 5118212"/>
              <a:gd name="connsiteY2" fmla="*/ 319291 h 3313363"/>
              <a:gd name="connsiteX3" fmla="*/ 1893011 w 5118212"/>
              <a:gd name="connsiteY3" fmla="*/ 2998802 h 3313363"/>
              <a:gd name="connsiteX4" fmla="*/ 95627 w 5118212"/>
              <a:gd name="connsiteY4" fmla="*/ 2881883 h 3313363"/>
              <a:gd name="connsiteX5" fmla="*/ 448420 w 5118212"/>
              <a:gd name="connsiteY5" fmla="*/ 1065249 h 3313363"/>
              <a:gd name="connsiteX0" fmla="*/ 448420 w 3022960"/>
              <a:gd name="connsiteY0" fmla="*/ 920212 h 3168326"/>
              <a:gd name="connsiteX1" fmla="*/ 2159711 w 3022960"/>
              <a:gd name="connsiteY1" fmla="*/ 18512 h 3168326"/>
              <a:gd name="connsiteX2" fmla="*/ 2967833 w 3022960"/>
              <a:gd name="connsiteY2" fmla="*/ 1698254 h 3168326"/>
              <a:gd name="connsiteX3" fmla="*/ 1893011 w 3022960"/>
              <a:gd name="connsiteY3" fmla="*/ 2853765 h 3168326"/>
              <a:gd name="connsiteX4" fmla="*/ 95627 w 3022960"/>
              <a:gd name="connsiteY4" fmla="*/ 2736846 h 3168326"/>
              <a:gd name="connsiteX5" fmla="*/ 448420 w 3022960"/>
              <a:gd name="connsiteY5" fmla="*/ 920212 h 3168326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02881"/>
              <a:gd name="connsiteY0" fmla="*/ 911459 h 3159573"/>
              <a:gd name="connsiteX1" fmla="*/ 2159711 w 3202881"/>
              <a:gd name="connsiteY1" fmla="*/ 9759 h 3159573"/>
              <a:gd name="connsiteX2" fmla="*/ 3201513 w 3202881"/>
              <a:gd name="connsiteY2" fmla="*/ 1445661 h 3159573"/>
              <a:gd name="connsiteX3" fmla="*/ 1893011 w 3202881"/>
              <a:gd name="connsiteY3" fmla="*/ 2845012 h 3159573"/>
              <a:gd name="connsiteX4" fmla="*/ 95627 w 3202881"/>
              <a:gd name="connsiteY4" fmla="*/ 2728093 h 3159573"/>
              <a:gd name="connsiteX5" fmla="*/ 448420 w 3202881"/>
              <a:gd name="connsiteY5" fmla="*/ 911459 h 3159573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8643 w 3183104"/>
              <a:gd name="connsiteY0" fmla="*/ 911459 h 3290392"/>
              <a:gd name="connsiteX1" fmla="*/ 2139934 w 3183104"/>
              <a:gd name="connsiteY1" fmla="*/ 9759 h 3290392"/>
              <a:gd name="connsiteX2" fmla="*/ 3181736 w 3183104"/>
              <a:gd name="connsiteY2" fmla="*/ 1445661 h 3290392"/>
              <a:gd name="connsiteX3" fmla="*/ 1598914 w 3183104"/>
              <a:gd name="connsiteY3" fmla="*/ 3017732 h 3290392"/>
              <a:gd name="connsiteX4" fmla="*/ 75850 w 3183104"/>
              <a:gd name="connsiteY4" fmla="*/ 2728093 h 3290392"/>
              <a:gd name="connsiteX5" fmla="*/ 428643 w 3183104"/>
              <a:gd name="connsiteY5" fmla="*/ 911459 h 3290392"/>
              <a:gd name="connsiteX0" fmla="*/ 521764 w 3276225"/>
              <a:gd name="connsiteY0" fmla="*/ 911459 h 3313352"/>
              <a:gd name="connsiteX1" fmla="*/ 2233055 w 3276225"/>
              <a:gd name="connsiteY1" fmla="*/ 9759 h 3313352"/>
              <a:gd name="connsiteX2" fmla="*/ 3274857 w 3276225"/>
              <a:gd name="connsiteY2" fmla="*/ 1445661 h 3313352"/>
              <a:gd name="connsiteX3" fmla="*/ 1692035 w 3276225"/>
              <a:gd name="connsiteY3" fmla="*/ 3017732 h 3313352"/>
              <a:gd name="connsiteX4" fmla="*/ 168971 w 3276225"/>
              <a:gd name="connsiteY4" fmla="*/ 2728093 h 3313352"/>
              <a:gd name="connsiteX5" fmla="*/ 521764 w 3276225"/>
              <a:gd name="connsiteY5" fmla="*/ 911459 h 3313352"/>
              <a:gd name="connsiteX0" fmla="*/ 685864 w 3440325"/>
              <a:gd name="connsiteY0" fmla="*/ 911061 h 3272719"/>
              <a:gd name="connsiteX1" fmla="*/ 2397155 w 3440325"/>
              <a:gd name="connsiteY1" fmla="*/ 9361 h 3272719"/>
              <a:gd name="connsiteX2" fmla="*/ 3438957 w 3440325"/>
              <a:gd name="connsiteY2" fmla="*/ 1445263 h 3272719"/>
              <a:gd name="connsiteX3" fmla="*/ 1856135 w 3440325"/>
              <a:gd name="connsiteY3" fmla="*/ 3017334 h 3272719"/>
              <a:gd name="connsiteX4" fmla="*/ 140031 w 3440325"/>
              <a:gd name="connsiteY4" fmla="*/ 2565135 h 3272719"/>
              <a:gd name="connsiteX5" fmla="*/ 685864 w 3440325"/>
              <a:gd name="connsiteY5" fmla="*/ 911061 h 3272719"/>
              <a:gd name="connsiteX0" fmla="*/ 644035 w 3398496"/>
              <a:gd name="connsiteY0" fmla="*/ 911061 h 3304148"/>
              <a:gd name="connsiteX1" fmla="*/ 2355326 w 3398496"/>
              <a:gd name="connsiteY1" fmla="*/ 9361 h 3304148"/>
              <a:gd name="connsiteX2" fmla="*/ 3397128 w 3398496"/>
              <a:gd name="connsiteY2" fmla="*/ 1445263 h 3304148"/>
              <a:gd name="connsiteX3" fmla="*/ 1814306 w 3398496"/>
              <a:gd name="connsiteY3" fmla="*/ 3017334 h 3304148"/>
              <a:gd name="connsiteX4" fmla="*/ 98202 w 3398496"/>
              <a:gd name="connsiteY4" fmla="*/ 2565135 h 3304148"/>
              <a:gd name="connsiteX5" fmla="*/ 644035 w 3398496"/>
              <a:gd name="connsiteY5" fmla="*/ 911061 h 3304148"/>
              <a:gd name="connsiteX0" fmla="*/ 644035 w 3416650"/>
              <a:gd name="connsiteY0" fmla="*/ 1094407 h 3487494"/>
              <a:gd name="connsiteX1" fmla="*/ 2355326 w 3416650"/>
              <a:gd name="connsiteY1" fmla="*/ 192707 h 3487494"/>
              <a:gd name="connsiteX2" fmla="*/ 3397128 w 3416650"/>
              <a:gd name="connsiteY2" fmla="*/ 1628609 h 3487494"/>
              <a:gd name="connsiteX3" fmla="*/ 1814306 w 3416650"/>
              <a:gd name="connsiteY3" fmla="*/ 3200680 h 3487494"/>
              <a:gd name="connsiteX4" fmla="*/ 98202 w 3416650"/>
              <a:gd name="connsiteY4" fmla="*/ 2748481 h 3487494"/>
              <a:gd name="connsiteX5" fmla="*/ 644035 w 3416650"/>
              <a:gd name="connsiteY5" fmla="*/ 1094407 h 3487494"/>
              <a:gd name="connsiteX0" fmla="*/ 644035 w 3400596"/>
              <a:gd name="connsiteY0" fmla="*/ 1098441 h 3491528"/>
              <a:gd name="connsiteX1" fmla="*/ 2355326 w 3400596"/>
              <a:gd name="connsiteY1" fmla="*/ 196741 h 3491528"/>
              <a:gd name="connsiteX2" fmla="*/ 3397128 w 3400596"/>
              <a:gd name="connsiteY2" fmla="*/ 1632643 h 3491528"/>
              <a:gd name="connsiteX3" fmla="*/ 1814306 w 3400596"/>
              <a:gd name="connsiteY3" fmla="*/ 3204714 h 3491528"/>
              <a:gd name="connsiteX4" fmla="*/ 98202 w 3400596"/>
              <a:gd name="connsiteY4" fmla="*/ 2752515 h 3491528"/>
              <a:gd name="connsiteX5" fmla="*/ 644035 w 3400596"/>
              <a:gd name="connsiteY5" fmla="*/ 1098441 h 3491528"/>
              <a:gd name="connsiteX0" fmla="*/ 638916 w 3393711"/>
              <a:gd name="connsiteY0" fmla="*/ 1171853 h 3564940"/>
              <a:gd name="connsiteX1" fmla="*/ 2075887 w 3393711"/>
              <a:gd name="connsiteY1" fmla="*/ 188873 h 3564940"/>
              <a:gd name="connsiteX2" fmla="*/ 3392009 w 3393711"/>
              <a:gd name="connsiteY2" fmla="*/ 1706055 h 3564940"/>
              <a:gd name="connsiteX3" fmla="*/ 1809187 w 3393711"/>
              <a:gd name="connsiteY3" fmla="*/ 3278126 h 3564940"/>
              <a:gd name="connsiteX4" fmla="*/ 93083 w 3393711"/>
              <a:gd name="connsiteY4" fmla="*/ 2825927 h 3564940"/>
              <a:gd name="connsiteX5" fmla="*/ 638916 w 3393711"/>
              <a:gd name="connsiteY5" fmla="*/ 1171853 h 3564940"/>
              <a:gd name="connsiteX0" fmla="*/ 638916 w 3396092"/>
              <a:gd name="connsiteY0" fmla="*/ 1088150 h 3481237"/>
              <a:gd name="connsiteX1" fmla="*/ 2075887 w 3396092"/>
              <a:gd name="connsiteY1" fmla="*/ 105170 h 3481237"/>
              <a:gd name="connsiteX2" fmla="*/ 3392009 w 3396092"/>
              <a:gd name="connsiteY2" fmla="*/ 1622352 h 3481237"/>
              <a:gd name="connsiteX3" fmla="*/ 1809187 w 3396092"/>
              <a:gd name="connsiteY3" fmla="*/ 3194423 h 3481237"/>
              <a:gd name="connsiteX4" fmla="*/ 93083 w 3396092"/>
              <a:gd name="connsiteY4" fmla="*/ 2742224 h 3481237"/>
              <a:gd name="connsiteX5" fmla="*/ 638916 w 3396092"/>
              <a:gd name="connsiteY5" fmla="*/ 1088150 h 3481237"/>
              <a:gd name="connsiteX0" fmla="*/ 665581 w 3422757"/>
              <a:gd name="connsiteY0" fmla="*/ 1089678 h 3482765"/>
              <a:gd name="connsiteX1" fmla="*/ 2102552 w 3422757"/>
              <a:gd name="connsiteY1" fmla="*/ 106698 h 3482765"/>
              <a:gd name="connsiteX2" fmla="*/ 3418674 w 3422757"/>
              <a:gd name="connsiteY2" fmla="*/ 1623880 h 3482765"/>
              <a:gd name="connsiteX3" fmla="*/ 1835852 w 3422757"/>
              <a:gd name="connsiteY3" fmla="*/ 3195951 h 3482765"/>
              <a:gd name="connsiteX4" fmla="*/ 119748 w 3422757"/>
              <a:gd name="connsiteY4" fmla="*/ 2743752 h 3482765"/>
              <a:gd name="connsiteX5" fmla="*/ 665581 w 3422757"/>
              <a:gd name="connsiteY5" fmla="*/ 1089678 h 3482765"/>
              <a:gd name="connsiteX0" fmla="*/ 251422 w 3008598"/>
              <a:gd name="connsiteY0" fmla="*/ 1086487 h 3447538"/>
              <a:gd name="connsiteX1" fmla="*/ 1688393 w 3008598"/>
              <a:gd name="connsiteY1" fmla="*/ 103507 h 3447538"/>
              <a:gd name="connsiteX2" fmla="*/ 3004515 w 3008598"/>
              <a:gd name="connsiteY2" fmla="*/ 1620689 h 3447538"/>
              <a:gd name="connsiteX3" fmla="*/ 1421693 w 3008598"/>
              <a:gd name="connsiteY3" fmla="*/ 3192760 h 3447538"/>
              <a:gd name="connsiteX4" fmla="*/ 180023 w 3008598"/>
              <a:gd name="connsiteY4" fmla="*/ 2604313 h 3447538"/>
              <a:gd name="connsiteX5" fmla="*/ 251422 w 3008598"/>
              <a:gd name="connsiteY5" fmla="*/ 1086487 h 3447538"/>
              <a:gd name="connsiteX0" fmla="*/ 65067 w 3481739"/>
              <a:gd name="connsiteY0" fmla="*/ 1003974 h 3309983"/>
              <a:gd name="connsiteX1" fmla="*/ 2164526 w 3481739"/>
              <a:gd name="connsiteY1" fmla="*/ 7711 h 3309983"/>
              <a:gd name="connsiteX2" fmla="*/ 3480648 w 3481739"/>
              <a:gd name="connsiteY2" fmla="*/ 1524893 h 3309983"/>
              <a:gd name="connsiteX3" fmla="*/ 1897826 w 3481739"/>
              <a:gd name="connsiteY3" fmla="*/ 3096964 h 3309983"/>
              <a:gd name="connsiteX4" fmla="*/ 656156 w 3481739"/>
              <a:gd name="connsiteY4" fmla="*/ 2508517 h 3309983"/>
              <a:gd name="connsiteX5" fmla="*/ 65067 w 3481739"/>
              <a:gd name="connsiteY5" fmla="*/ 1003974 h 3309983"/>
              <a:gd name="connsiteX0" fmla="*/ 109462 w 3526134"/>
              <a:gd name="connsiteY0" fmla="*/ 1019851 h 3325860"/>
              <a:gd name="connsiteX1" fmla="*/ 2208921 w 3526134"/>
              <a:gd name="connsiteY1" fmla="*/ 23588 h 3325860"/>
              <a:gd name="connsiteX2" fmla="*/ 3525043 w 3526134"/>
              <a:gd name="connsiteY2" fmla="*/ 1540770 h 3325860"/>
              <a:gd name="connsiteX3" fmla="*/ 1942221 w 3526134"/>
              <a:gd name="connsiteY3" fmla="*/ 3112841 h 3325860"/>
              <a:gd name="connsiteX4" fmla="*/ 700551 w 3526134"/>
              <a:gd name="connsiteY4" fmla="*/ 2524394 h 3325860"/>
              <a:gd name="connsiteX5" fmla="*/ 109462 w 3526134"/>
              <a:gd name="connsiteY5" fmla="*/ 1019851 h 3325860"/>
              <a:gd name="connsiteX0" fmla="*/ 109462 w 3221678"/>
              <a:gd name="connsiteY0" fmla="*/ 1015118 h 3321127"/>
              <a:gd name="connsiteX1" fmla="*/ 2208921 w 3221678"/>
              <a:gd name="connsiteY1" fmla="*/ 18855 h 3321127"/>
              <a:gd name="connsiteX2" fmla="*/ 3220091 w 3221678"/>
              <a:gd name="connsiteY2" fmla="*/ 1453518 h 3321127"/>
              <a:gd name="connsiteX3" fmla="*/ 1942221 w 3221678"/>
              <a:gd name="connsiteY3" fmla="*/ 3108108 h 3321127"/>
              <a:gd name="connsiteX4" fmla="*/ 700551 w 3221678"/>
              <a:gd name="connsiteY4" fmla="*/ 2519661 h 3321127"/>
              <a:gd name="connsiteX5" fmla="*/ 109462 w 3221678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262746"/>
              <a:gd name="connsiteY0" fmla="*/ 1015118 h 3321127"/>
              <a:gd name="connsiteX1" fmla="*/ 2208921 w 3262746"/>
              <a:gd name="connsiteY1" fmla="*/ 18855 h 3321127"/>
              <a:gd name="connsiteX2" fmla="*/ 3220091 w 3262746"/>
              <a:gd name="connsiteY2" fmla="*/ 1453518 h 3321127"/>
              <a:gd name="connsiteX3" fmla="*/ 1942221 w 3262746"/>
              <a:gd name="connsiteY3" fmla="*/ 3108108 h 3321127"/>
              <a:gd name="connsiteX4" fmla="*/ 700551 w 3262746"/>
              <a:gd name="connsiteY4" fmla="*/ 2519661 h 3321127"/>
              <a:gd name="connsiteX5" fmla="*/ 109462 w 3262746"/>
              <a:gd name="connsiteY5" fmla="*/ 1015118 h 3321127"/>
              <a:gd name="connsiteX0" fmla="*/ 109462 w 3262746"/>
              <a:gd name="connsiteY0" fmla="*/ 1015118 h 3321127"/>
              <a:gd name="connsiteX1" fmla="*/ 2208921 w 3262746"/>
              <a:gd name="connsiteY1" fmla="*/ 18855 h 3321127"/>
              <a:gd name="connsiteX2" fmla="*/ 3220091 w 3262746"/>
              <a:gd name="connsiteY2" fmla="*/ 1453518 h 3321127"/>
              <a:gd name="connsiteX3" fmla="*/ 1942221 w 3262746"/>
              <a:gd name="connsiteY3" fmla="*/ 3108108 h 3321127"/>
              <a:gd name="connsiteX4" fmla="*/ 700551 w 3262746"/>
              <a:gd name="connsiteY4" fmla="*/ 2519661 h 3321127"/>
              <a:gd name="connsiteX5" fmla="*/ 109462 w 3262746"/>
              <a:gd name="connsiteY5" fmla="*/ 1015118 h 3321127"/>
              <a:gd name="connsiteX0" fmla="*/ 109462 w 3262746"/>
              <a:gd name="connsiteY0" fmla="*/ 1015118 h 3139253"/>
              <a:gd name="connsiteX1" fmla="*/ 2208921 w 3262746"/>
              <a:gd name="connsiteY1" fmla="*/ 18855 h 3139253"/>
              <a:gd name="connsiteX2" fmla="*/ 3220091 w 3262746"/>
              <a:gd name="connsiteY2" fmla="*/ 1453518 h 3139253"/>
              <a:gd name="connsiteX3" fmla="*/ 1942221 w 3262746"/>
              <a:gd name="connsiteY3" fmla="*/ 3108108 h 3139253"/>
              <a:gd name="connsiteX4" fmla="*/ 700551 w 3262746"/>
              <a:gd name="connsiteY4" fmla="*/ 2519661 h 3139253"/>
              <a:gd name="connsiteX5" fmla="*/ 109462 w 3262746"/>
              <a:gd name="connsiteY5" fmla="*/ 1015118 h 3139253"/>
              <a:gd name="connsiteX0" fmla="*/ 109462 w 3262746"/>
              <a:gd name="connsiteY0" fmla="*/ 1015118 h 3171282"/>
              <a:gd name="connsiteX1" fmla="*/ 2208921 w 3262746"/>
              <a:gd name="connsiteY1" fmla="*/ 18855 h 3171282"/>
              <a:gd name="connsiteX2" fmla="*/ 3220091 w 3262746"/>
              <a:gd name="connsiteY2" fmla="*/ 1453518 h 3171282"/>
              <a:gd name="connsiteX3" fmla="*/ 1942221 w 3262746"/>
              <a:gd name="connsiteY3" fmla="*/ 3108108 h 3171282"/>
              <a:gd name="connsiteX4" fmla="*/ 700551 w 3262746"/>
              <a:gd name="connsiteY4" fmla="*/ 2519661 h 3171282"/>
              <a:gd name="connsiteX5" fmla="*/ 109462 w 3262746"/>
              <a:gd name="connsiteY5" fmla="*/ 1015118 h 3171282"/>
              <a:gd name="connsiteX0" fmla="*/ 109462 w 3436561"/>
              <a:gd name="connsiteY0" fmla="*/ 1015118 h 3171282"/>
              <a:gd name="connsiteX1" fmla="*/ 2208921 w 3436561"/>
              <a:gd name="connsiteY1" fmla="*/ 18855 h 3171282"/>
              <a:gd name="connsiteX2" fmla="*/ 3220091 w 3436561"/>
              <a:gd name="connsiteY2" fmla="*/ 1453518 h 3171282"/>
              <a:gd name="connsiteX3" fmla="*/ 1942221 w 3436561"/>
              <a:gd name="connsiteY3" fmla="*/ 3108108 h 3171282"/>
              <a:gd name="connsiteX4" fmla="*/ 700551 w 3436561"/>
              <a:gd name="connsiteY4" fmla="*/ 2519661 h 3171282"/>
              <a:gd name="connsiteX5" fmla="*/ 109462 w 3436561"/>
              <a:gd name="connsiteY5" fmla="*/ 1015118 h 3171282"/>
              <a:gd name="connsiteX0" fmla="*/ 109462 w 3381296"/>
              <a:gd name="connsiteY0" fmla="*/ 1015118 h 3171282"/>
              <a:gd name="connsiteX1" fmla="*/ 2208921 w 3381296"/>
              <a:gd name="connsiteY1" fmla="*/ 18855 h 3171282"/>
              <a:gd name="connsiteX2" fmla="*/ 3220091 w 3381296"/>
              <a:gd name="connsiteY2" fmla="*/ 1453518 h 3171282"/>
              <a:gd name="connsiteX3" fmla="*/ 1942221 w 3381296"/>
              <a:gd name="connsiteY3" fmla="*/ 3108108 h 3171282"/>
              <a:gd name="connsiteX4" fmla="*/ 700551 w 3381296"/>
              <a:gd name="connsiteY4" fmla="*/ 2519661 h 3171282"/>
              <a:gd name="connsiteX5" fmla="*/ 109462 w 3381296"/>
              <a:gd name="connsiteY5" fmla="*/ 1015118 h 3171282"/>
              <a:gd name="connsiteX0" fmla="*/ 109462 w 3377857"/>
              <a:gd name="connsiteY0" fmla="*/ 1073116 h 3229280"/>
              <a:gd name="connsiteX1" fmla="*/ 2208921 w 3377857"/>
              <a:gd name="connsiteY1" fmla="*/ 76853 h 3229280"/>
              <a:gd name="connsiteX2" fmla="*/ 3220091 w 3377857"/>
              <a:gd name="connsiteY2" fmla="*/ 1511516 h 3229280"/>
              <a:gd name="connsiteX3" fmla="*/ 1942221 w 3377857"/>
              <a:gd name="connsiteY3" fmla="*/ 3166106 h 3229280"/>
              <a:gd name="connsiteX4" fmla="*/ 700551 w 3377857"/>
              <a:gd name="connsiteY4" fmla="*/ 2577659 h 3229280"/>
              <a:gd name="connsiteX5" fmla="*/ 109462 w 3377857"/>
              <a:gd name="connsiteY5" fmla="*/ 1073116 h 3229280"/>
              <a:gd name="connsiteX0" fmla="*/ 109462 w 3357192"/>
              <a:gd name="connsiteY0" fmla="*/ 1321015 h 3477179"/>
              <a:gd name="connsiteX1" fmla="*/ 2208921 w 3357192"/>
              <a:gd name="connsiteY1" fmla="*/ 324752 h 3477179"/>
              <a:gd name="connsiteX2" fmla="*/ 3220091 w 3357192"/>
              <a:gd name="connsiteY2" fmla="*/ 1759415 h 3477179"/>
              <a:gd name="connsiteX3" fmla="*/ 1942221 w 3357192"/>
              <a:gd name="connsiteY3" fmla="*/ 3414005 h 3477179"/>
              <a:gd name="connsiteX4" fmla="*/ 700551 w 3357192"/>
              <a:gd name="connsiteY4" fmla="*/ 2825558 h 3477179"/>
              <a:gd name="connsiteX5" fmla="*/ 109462 w 3357192"/>
              <a:gd name="connsiteY5" fmla="*/ 1321015 h 3477179"/>
              <a:gd name="connsiteX0" fmla="*/ 109462 w 3229982"/>
              <a:gd name="connsiteY0" fmla="*/ 1321015 h 3477179"/>
              <a:gd name="connsiteX1" fmla="*/ 2208921 w 3229982"/>
              <a:gd name="connsiteY1" fmla="*/ 324752 h 3477179"/>
              <a:gd name="connsiteX2" fmla="*/ 3220091 w 3229982"/>
              <a:gd name="connsiteY2" fmla="*/ 1759415 h 3477179"/>
              <a:gd name="connsiteX3" fmla="*/ 1942221 w 3229982"/>
              <a:gd name="connsiteY3" fmla="*/ 3414005 h 3477179"/>
              <a:gd name="connsiteX4" fmla="*/ 700551 w 3229982"/>
              <a:gd name="connsiteY4" fmla="*/ 2825558 h 3477179"/>
              <a:gd name="connsiteX5" fmla="*/ 109462 w 3229982"/>
              <a:gd name="connsiteY5" fmla="*/ 1321015 h 347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982" h="3477179">
                <a:moveTo>
                  <a:pt x="109462" y="1321015"/>
                </a:moveTo>
                <a:cubicBezTo>
                  <a:pt x="477711" y="352839"/>
                  <a:pt x="1977428" y="-482124"/>
                  <a:pt x="2208921" y="324752"/>
                </a:cubicBezTo>
                <a:cubicBezTo>
                  <a:pt x="2440414" y="1131628"/>
                  <a:pt x="3333411" y="646295"/>
                  <a:pt x="3220091" y="1759415"/>
                </a:cubicBezTo>
                <a:cubicBezTo>
                  <a:pt x="3106771" y="2872535"/>
                  <a:pt x="3020027" y="3178143"/>
                  <a:pt x="1942221" y="3414005"/>
                </a:cubicBezTo>
                <a:cubicBezTo>
                  <a:pt x="864415" y="3649867"/>
                  <a:pt x="1006011" y="3174390"/>
                  <a:pt x="700551" y="2825558"/>
                </a:cubicBezTo>
                <a:cubicBezTo>
                  <a:pt x="395091" y="2476726"/>
                  <a:pt x="-258787" y="2289191"/>
                  <a:pt x="109462" y="1321015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9D559-6C1B-C803-412E-E4ADF03E2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4583"/>
          <a:stretch/>
        </p:blipFill>
        <p:spPr>
          <a:xfrm>
            <a:off x="762000" y="2286000"/>
            <a:ext cx="3461023" cy="34610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935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E26564-98AA-1353-F285-B9715911F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1634359"/>
            <a:ext cx="9855200" cy="733554"/>
          </a:xfrm>
        </p:spPr>
        <p:txBody>
          <a:bodyPr/>
          <a:lstStyle/>
          <a:p>
            <a:r>
              <a:rPr lang="en-US" sz="1800" b="1" u="none" strike="noStrike" dirty="0">
                <a:solidFill>
                  <a:srgbClr val="C0000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Community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 can meet other people living with diabetes from all backgrounds, learn from their peers, and find friendships that last a lifetime </a:t>
            </a: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48AAA54A-E0E8-B597-A044-03A6F6DFD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1084547" cy="767713"/>
          </a:xfrm>
          <a:prstGeom prst="rect">
            <a:avLst/>
          </a:prstGeom>
        </p:spPr>
      </p:pic>
      <p:pic>
        <p:nvPicPr>
          <p:cNvPr id="7" name="Picture 6" descr="A green triangle with a letter a&#10;&#10;Description automatically generated">
            <a:extLst>
              <a:ext uri="{FF2B5EF4-FFF2-40B4-BE49-F238E27FC236}">
                <a16:creationId xmlns:a16="http://schemas.microsoft.com/office/drawing/2014/main" id="{CAA37F03-4817-5580-07F8-E0898D13F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695391"/>
            <a:ext cx="1084547" cy="737248"/>
          </a:xfrm>
          <a:prstGeom prst="rect">
            <a:avLst/>
          </a:prstGeom>
        </p:spPr>
      </p:pic>
      <p:pic>
        <p:nvPicPr>
          <p:cNvPr id="8" name="Picture 7" descr="A blue and black letter&#10;&#10;Description automatically generated">
            <a:extLst>
              <a:ext uri="{FF2B5EF4-FFF2-40B4-BE49-F238E27FC236}">
                <a16:creationId xmlns:a16="http://schemas.microsoft.com/office/drawing/2014/main" id="{B5D123B8-3E8F-FAB6-6698-758243107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0117"/>
            <a:ext cx="1084546" cy="810363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D5291FB5-EDA5-FDC8-4F07-0CF208E63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97958"/>
            <a:ext cx="1084547" cy="7311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9D92409-42F3-0A49-E4B5-C863EA03B68D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At diabetes camps kids can find: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E26564-98AA-1353-F285-B9715911F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1634359"/>
            <a:ext cx="9855200" cy="733554"/>
          </a:xfrm>
        </p:spPr>
        <p:txBody>
          <a:bodyPr/>
          <a:lstStyle/>
          <a:p>
            <a:r>
              <a:rPr lang="en-US" sz="1800" b="1" u="none" strike="noStrike" dirty="0">
                <a:solidFill>
                  <a:srgbClr val="C0000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Community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 can meet other people living with diabetes from all backgrounds, learn from their peers, and find friendships that last a lifetime </a:t>
            </a: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48AAA54A-E0E8-B597-A044-03A6F6DFD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1084547" cy="767713"/>
          </a:xfrm>
          <a:prstGeom prst="rect">
            <a:avLst/>
          </a:prstGeom>
        </p:spPr>
      </p:pic>
      <p:pic>
        <p:nvPicPr>
          <p:cNvPr id="7" name="Picture 6" descr="A green triangle with a letter a&#10;&#10;Description automatically generated">
            <a:extLst>
              <a:ext uri="{FF2B5EF4-FFF2-40B4-BE49-F238E27FC236}">
                <a16:creationId xmlns:a16="http://schemas.microsoft.com/office/drawing/2014/main" id="{CAA37F03-4817-5580-07F8-E0898D13F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695391"/>
            <a:ext cx="1084547" cy="737248"/>
          </a:xfrm>
          <a:prstGeom prst="rect">
            <a:avLst/>
          </a:prstGeom>
        </p:spPr>
      </p:pic>
      <p:pic>
        <p:nvPicPr>
          <p:cNvPr id="8" name="Picture 7" descr="A blue and black letter&#10;&#10;Description automatically generated">
            <a:extLst>
              <a:ext uri="{FF2B5EF4-FFF2-40B4-BE49-F238E27FC236}">
                <a16:creationId xmlns:a16="http://schemas.microsoft.com/office/drawing/2014/main" id="{B5D123B8-3E8F-FAB6-6698-758243107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0117"/>
            <a:ext cx="1084546" cy="810363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D5291FB5-EDA5-FDC8-4F07-0CF208E63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97958"/>
            <a:ext cx="1084547" cy="7311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2D58CA-B140-DE59-7877-D1F8BBDC767D}"/>
              </a:ext>
            </a:extLst>
          </p:cNvPr>
          <p:cNvSpPr txBox="1"/>
          <p:nvPr/>
        </p:nvSpPr>
        <p:spPr>
          <a:xfrm>
            <a:off x="1981199" y="2740849"/>
            <a:ext cx="8610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Adventures</a:t>
            </a:r>
            <a:r>
              <a:rPr lang="en-US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 can have fun, learn, and build their confidence—where diabetes doesn't have to be a barrier 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F56829-B05A-A727-B3DD-8851A58F4207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At diabetes camps kids can find: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0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E26564-98AA-1353-F285-B9715911F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1634359"/>
            <a:ext cx="9855200" cy="733554"/>
          </a:xfrm>
        </p:spPr>
        <p:txBody>
          <a:bodyPr/>
          <a:lstStyle/>
          <a:p>
            <a:r>
              <a:rPr lang="en-US" sz="1800" b="1" u="none" strike="noStrike" dirty="0">
                <a:solidFill>
                  <a:srgbClr val="C0000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Community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 can meet other people living with diabetes from all backgrounds, learn from their peers, and find friendships that last a lifetime </a:t>
            </a: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48AAA54A-E0E8-B597-A044-03A6F6DFD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1084547" cy="767713"/>
          </a:xfrm>
          <a:prstGeom prst="rect">
            <a:avLst/>
          </a:prstGeom>
        </p:spPr>
      </p:pic>
      <p:pic>
        <p:nvPicPr>
          <p:cNvPr id="7" name="Picture 6" descr="A green triangle with a letter a&#10;&#10;Description automatically generated">
            <a:extLst>
              <a:ext uri="{FF2B5EF4-FFF2-40B4-BE49-F238E27FC236}">
                <a16:creationId xmlns:a16="http://schemas.microsoft.com/office/drawing/2014/main" id="{CAA37F03-4817-5580-07F8-E0898D13F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695391"/>
            <a:ext cx="1084547" cy="737248"/>
          </a:xfrm>
          <a:prstGeom prst="rect">
            <a:avLst/>
          </a:prstGeom>
        </p:spPr>
      </p:pic>
      <p:pic>
        <p:nvPicPr>
          <p:cNvPr id="8" name="Picture 7" descr="A blue and black letter&#10;&#10;Description automatically generated">
            <a:extLst>
              <a:ext uri="{FF2B5EF4-FFF2-40B4-BE49-F238E27FC236}">
                <a16:creationId xmlns:a16="http://schemas.microsoft.com/office/drawing/2014/main" id="{B5D123B8-3E8F-FAB6-6698-758243107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0117"/>
            <a:ext cx="1084546" cy="810363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D5291FB5-EDA5-FDC8-4F07-0CF208E63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97958"/>
            <a:ext cx="1084547" cy="7311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2D58CA-B140-DE59-7877-D1F8BBDC767D}"/>
              </a:ext>
            </a:extLst>
          </p:cNvPr>
          <p:cNvSpPr txBox="1"/>
          <p:nvPr/>
        </p:nvSpPr>
        <p:spPr>
          <a:xfrm>
            <a:off x="1981199" y="2740849"/>
            <a:ext cx="8763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Adventures</a:t>
            </a:r>
            <a:r>
              <a:rPr lang="en-US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 can have fun, learn, and build their confidence—where diabetes doesn't have to be a barrier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39752-D948-D5B3-0379-2A4AE7D79246}"/>
              </a:ext>
            </a:extLst>
          </p:cNvPr>
          <p:cNvSpPr txBox="1"/>
          <p:nvPr/>
        </p:nvSpPr>
        <p:spPr>
          <a:xfrm>
            <a:off x="1981200" y="3842132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Management tips and training to </a:t>
            </a:r>
            <a:r>
              <a:rPr lang="en-US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help set themselves up for success with diabetes in the future ​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51B9C6-6647-62EA-23AF-9097DF656C7A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At diabetes camps kids can find: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1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E26564-98AA-1353-F285-B9715911F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1634359"/>
            <a:ext cx="9855200" cy="733554"/>
          </a:xfrm>
        </p:spPr>
        <p:txBody>
          <a:bodyPr/>
          <a:lstStyle/>
          <a:p>
            <a:r>
              <a:rPr lang="en-US" sz="1800" b="1" u="none" strike="noStrike" dirty="0">
                <a:solidFill>
                  <a:srgbClr val="C0000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Community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 can meet other people living with diabetes from all backgrounds, learn from their peers, and find friendships that last a lifetime </a:t>
            </a: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48AAA54A-E0E8-B597-A044-03A6F6DFD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1084547" cy="767713"/>
          </a:xfrm>
          <a:prstGeom prst="rect">
            <a:avLst/>
          </a:prstGeom>
        </p:spPr>
      </p:pic>
      <p:pic>
        <p:nvPicPr>
          <p:cNvPr id="7" name="Picture 6" descr="A green triangle with a letter a&#10;&#10;Description automatically generated">
            <a:extLst>
              <a:ext uri="{FF2B5EF4-FFF2-40B4-BE49-F238E27FC236}">
                <a16:creationId xmlns:a16="http://schemas.microsoft.com/office/drawing/2014/main" id="{CAA37F03-4817-5580-07F8-E0898D13F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695391"/>
            <a:ext cx="1084547" cy="737248"/>
          </a:xfrm>
          <a:prstGeom prst="rect">
            <a:avLst/>
          </a:prstGeom>
        </p:spPr>
      </p:pic>
      <p:pic>
        <p:nvPicPr>
          <p:cNvPr id="8" name="Picture 7" descr="A blue and black letter&#10;&#10;Description automatically generated">
            <a:extLst>
              <a:ext uri="{FF2B5EF4-FFF2-40B4-BE49-F238E27FC236}">
                <a16:creationId xmlns:a16="http://schemas.microsoft.com/office/drawing/2014/main" id="{B5D123B8-3E8F-FAB6-6698-758243107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0117"/>
            <a:ext cx="1084546" cy="810363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D5291FB5-EDA5-FDC8-4F07-0CF208E63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97958"/>
            <a:ext cx="1084547" cy="7311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2D58CA-B140-DE59-7877-D1F8BBDC767D}"/>
              </a:ext>
            </a:extLst>
          </p:cNvPr>
          <p:cNvSpPr txBox="1"/>
          <p:nvPr/>
        </p:nvSpPr>
        <p:spPr>
          <a:xfrm>
            <a:off x="1981200" y="2740849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Adventures</a:t>
            </a:r>
            <a:r>
              <a:rPr lang="en-US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 where they can have fun, learn, and build their confidence—where diabetes doesn't have to be a barrier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39752-D948-D5B3-0379-2A4AE7D79246}"/>
              </a:ext>
            </a:extLst>
          </p:cNvPr>
          <p:cNvSpPr txBox="1"/>
          <p:nvPr/>
        </p:nvSpPr>
        <p:spPr>
          <a:xfrm>
            <a:off x="1981200" y="3842132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Management tips and training to </a:t>
            </a:r>
            <a:r>
              <a:rPr lang="en-US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help set themselves up for success with diabetes in the future 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5A784-1819-1D4F-5C42-284FAA3555E6}"/>
              </a:ext>
            </a:extLst>
          </p:cNvPr>
          <p:cNvSpPr txBox="1"/>
          <p:nvPr/>
        </p:nvSpPr>
        <p:spPr>
          <a:xfrm>
            <a:off x="1981200" y="4940369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u="none" strike="noStrike" dirty="0">
                <a:solidFill>
                  <a:srgbClr val="FFC844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Professional support from </a:t>
            </a:r>
            <a:r>
              <a:rPr lang="en-US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diabetes educators who can provide one-on-one teaching and care​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478997-BBFF-FA58-24C0-E9EA6470FE01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At diabetes camps kids can find: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7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riangle with a letter a&#10;&#10;Description automatically generated">
            <a:extLst>
              <a:ext uri="{FF2B5EF4-FFF2-40B4-BE49-F238E27FC236}">
                <a16:creationId xmlns:a16="http://schemas.microsoft.com/office/drawing/2014/main" id="{A08FA7D6-D311-4A31-C1BA-68F6DE791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58" y="1600200"/>
            <a:ext cx="2438730" cy="1657788"/>
          </a:xfrm>
          <a:prstGeom prst="rect">
            <a:avLst/>
          </a:prstGeom>
        </p:spPr>
      </p:pic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790CB42E-1BA5-5B28-FBB3-3FCC07E67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0" y="1638412"/>
            <a:ext cx="2438730" cy="1726292"/>
          </a:xfrm>
          <a:prstGeom prst="rect">
            <a:avLst/>
          </a:prstGeom>
        </p:spPr>
      </p:pic>
      <p:pic>
        <p:nvPicPr>
          <p:cNvPr id="6" name="Picture 5" descr="A blue and black letter&#10;&#10;Description automatically generated">
            <a:extLst>
              <a:ext uri="{FF2B5EF4-FFF2-40B4-BE49-F238E27FC236}">
                <a16:creationId xmlns:a16="http://schemas.microsoft.com/office/drawing/2014/main" id="{F7228FE1-B40A-7EEE-CC2B-F299F9B4A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43" y="1600200"/>
            <a:ext cx="2438728" cy="1822196"/>
          </a:xfrm>
          <a:prstGeom prst="rect">
            <a:avLst/>
          </a:prstGeom>
        </p:spPr>
      </p:pic>
      <p:pic>
        <p:nvPicPr>
          <p:cNvPr id="7" name="Picture 6" descr="A yellow and black logo&#10;&#10;Description automatically generated">
            <a:extLst>
              <a:ext uri="{FF2B5EF4-FFF2-40B4-BE49-F238E27FC236}">
                <a16:creationId xmlns:a16="http://schemas.microsoft.com/office/drawing/2014/main" id="{AD5A0CD9-6ACA-3C34-0CCD-DB603D512B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600200"/>
            <a:ext cx="2438730" cy="1644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43E9E6-674A-C77C-0586-629BB6433FBB}"/>
              </a:ext>
            </a:extLst>
          </p:cNvPr>
          <p:cNvSpPr txBox="1"/>
          <p:nvPr/>
        </p:nvSpPr>
        <p:spPr>
          <a:xfrm>
            <a:off x="830332" y="3502646"/>
            <a:ext cx="1935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800" b="1" u="none" strike="noStrike" dirty="0">
                <a:solidFill>
                  <a:srgbClr val="C0000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Community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526F0-3A9F-DE99-50BD-19B2ECE3E116}"/>
              </a:ext>
            </a:extLst>
          </p:cNvPr>
          <p:cNvSpPr txBox="1"/>
          <p:nvPr/>
        </p:nvSpPr>
        <p:spPr>
          <a:xfrm>
            <a:off x="3174058" y="3502646"/>
            <a:ext cx="2438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Adventures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C9145-9A99-5F5A-23D2-3F9546F65571}"/>
              </a:ext>
            </a:extLst>
          </p:cNvPr>
          <p:cNvSpPr txBox="1"/>
          <p:nvPr/>
        </p:nvSpPr>
        <p:spPr>
          <a:xfrm>
            <a:off x="6092627" y="3502646"/>
            <a:ext cx="2416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8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Management tips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79D97-E1EB-8573-6819-DFE66EFAD9D3}"/>
              </a:ext>
            </a:extLst>
          </p:cNvPr>
          <p:cNvSpPr txBox="1"/>
          <p:nvPr/>
        </p:nvSpPr>
        <p:spPr>
          <a:xfrm>
            <a:off x="8867075" y="3502646"/>
            <a:ext cx="274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800" b="1" u="none" strike="noStrike" dirty="0">
                <a:solidFill>
                  <a:srgbClr val="FFC844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Professional support 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C1EFE6B-4661-1112-E049-BC9226627480}"/>
              </a:ext>
            </a:extLst>
          </p:cNvPr>
          <p:cNvSpPr txBox="1">
            <a:spLocks/>
          </p:cNvSpPr>
          <p:nvPr/>
        </p:nvSpPr>
        <p:spPr>
          <a:xfrm>
            <a:off x="767801" y="4110556"/>
            <a:ext cx="10922000" cy="169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Diabetes camps can be a transformative experience for kids of all ages, and their families too.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 skills they learn will be invaluable, and they’ll have the chance to make amazing memories. </a:t>
            </a:r>
          </a:p>
          <a:p>
            <a:pPr fontAlgn="base">
              <a:spcAft>
                <a:spcPts val="600"/>
              </a:spcAft>
            </a:pPr>
            <a:r>
              <a:rPr lang="en-US" sz="1800" b="1" dirty="0">
                <a:solidFill>
                  <a:srgbClr val="003B71"/>
                </a:solidFill>
              </a:rPr>
              <a:t>Diabetes doesn’t have to make kids feel different. </a:t>
            </a:r>
            <a:r>
              <a:rPr lang="en-US" sz="1800" dirty="0">
                <a:solidFill>
                  <a:schemeClr val="tx1"/>
                </a:solidFill>
              </a:rPr>
              <a:t>At camp, they’ll find a place to feel like they truly belong, in a space where they're supported, included, and safe when it comes to their diabetes.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F9F732-0C5D-3B9B-DB94-EEF2AE9D34D8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CAMP can change the future for kids with diabetes!</a:t>
            </a:r>
          </a:p>
        </p:txBody>
      </p:sp>
    </p:spTree>
    <p:extLst>
      <p:ext uri="{BB962C8B-B14F-4D97-AF65-F5344CB8AC3E}">
        <p14:creationId xmlns:p14="http://schemas.microsoft.com/office/powerpoint/2010/main" val="98968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4">
            <a:extLst>
              <a:ext uri="{FF2B5EF4-FFF2-40B4-BE49-F238E27FC236}">
                <a16:creationId xmlns:a16="http://schemas.microsoft.com/office/drawing/2014/main" id="{970CAA8C-8F84-F7DE-F3ED-B4723842B1E5}"/>
              </a:ext>
            </a:extLst>
          </p:cNvPr>
          <p:cNvSpPr/>
          <p:nvPr/>
        </p:nvSpPr>
        <p:spPr>
          <a:xfrm rot="1547412">
            <a:off x="355627" y="1444264"/>
            <a:ext cx="2901921" cy="3124011"/>
          </a:xfrm>
          <a:custGeom>
            <a:avLst/>
            <a:gdLst>
              <a:gd name="connsiteX0" fmla="*/ 0 w 4038600"/>
              <a:gd name="connsiteY0" fmla="*/ 2019300 h 4038600"/>
              <a:gd name="connsiteX1" fmla="*/ 2019300 w 4038600"/>
              <a:gd name="connsiteY1" fmla="*/ 0 h 4038600"/>
              <a:gd name="connsiteX2" fmla="*/ 4038600 w 4038600"/>
              <a:gd name="connsiteY2" fmla="*/ 2019300 h 4038600"/>
              <a:gd name="connsiteX3" fmla="*/ 2019300 w 4038600"/>
              <a:gd name="connsiteY3" fmla="*/ 4038600 h 4038600"/>
              <a:gd name="connsiteX4" fmla="*/ 0 w 4038600"/>
              <a:gd name="connsiteY4" fmla="*/ 2019300 h 4038600"/>
              <a:gd name="connsiteX0" fmla="*/ 0 w 5354053"/>
              <a:gd name="connsiteY0" fmla="*/ 2144786 h 4187816"/>
              <a:gd name="connsiteX1" fmla="*/ 2019300 w 5354053"/>
              <a:gd name="connsiteY1" fmla="*/ 125486 h 4187816"/>
              <a:gd name="connsiteX2" fmla="*/ 5354053 w 5354053"/>
              <a:gd name="connsiteY2" fmla="*/ 941628 h 4187816"/>
              <a:gd name="connsiteX3" fmla="*/ 2019300 w 5354053"/>
              <a:gd name="connsiteY3" fmla="*/ 4164086 h 4187816"/>
              <a:gd name="connsiteX4" fmla="*/ 0 w 5354053"/>
              <a:gd name="connsiteY4" fmla="*/ 2144786 h 4187816"/>
              <a:gd name="connsiteX0" fmla="*/ 1006 w 5355059"/>
              <a:gd name="connsiteY0" fmla="*/ 1816134 h 3852245"/>
              <a:gd name="connsiteX1" fmla="*/ 2260937 w 5355059"/>
              <a:gd name="connsiteY1" fmla="*/ 406434 h 3852245"/>
              <a:gd name="connsiteX2" fmla="*/ 5355059 w 5355059"/>
              <a:gd name="connsiteY2" fmla="*/ 612976 h 3852245"/>
              <a:gd name="connsiteX3" fmla="*/ 2020306 w 5355059"/>
              <a:gd name="connsiteY3" fmla="*/ 3835434 h 3852245"/>
              <a:gd name="connsiteX4" fmla="*/ 1006 w 5355059"/>
              <a:gd name="connsiteY4" fmla="*/ 1816134 h 3852245"/>
              <a:gd name="connsiteX0" fmla="*/ 1006 w 5355059"/>
              <a:gd name="connsiteY0" fmla="*/ 1659625 h 3695736"/>
              <a:gd name="connsiteX1" fmla="*/ 2260937 w 5355059"/>
              <a:gd name="connsiteY1" fmla="*/ 249925 h 3695736"/>
              <a:gd name="connsiteX2" fmla="*/ 5355059 w 5355059"/>
              <a:gd name="connsiteY2" fmla="*/ 456467 h 3695736"/>
              <a:gd name="connsiteX3" fmla="*/ 2020306 w 5355059"/>
              <a:gd name="connsiteY3" fmla="*/ 3678925 h 3695736"/>
              <a:gd name="connsiteX4" fmla="*/ 1006 w 5355059"/>
              <a:gd name="connsiteY4" fmla="*/ 1659625 h 3695736"/>
              <a:gd name="connsiteX0" fmla="*/ 9296 w 5363349"/>
              <a:gd name="connsiteY0" fmla="*/ 1659625 h 4110107"/>
              <a:gd name="connsiteX1" fmla="*/ 2269227 w 5363349"/>
              <a:gd name="connsiteY1" fmla="*/ 249925 h 4110107"/>
              <a:gd name="connsiteX2" fmla="*/ 5363349 w 5363349"/>
              <a:gd name="connsiteY2" fmla="*/ 456467 h 4110107"/>
              <a:gd name="connsiteX3" fmla="*/ 1627543 w 5363349"/>
              <a:gd name="connsiteY3" fmla="*/ 4096019 h 4110107"/>
              <a:gd name="connsiteX4" fmla="*/ 9296 w 5363349"/>
              <a:gd name="connsiteY4" fmla="*/ 1659625 h 4110107"/>
              <a:gd name="connsiteX0" fmla="*/ 1847 w 5355900"/>
              <a:gd name="connsiteY0" fmla="*/ 1659625 h 4125055"/>
              <a:gd name="connsiteX1" fmla="*/ 2261778 w 5355900"/>
              <a:gd name="connsiteY1" fmla="*/ 249925 h 4125055"/>
              <a:gd name="connsiteX2" fmla="*/ 5355900 w 5355900"/>
              <a:gd name="connsiteY2" fmla="*/ 456467 h 4125055"/>
              <a:gd name="connsiteX3" fmla="*/ 1620094 w 5355900"/>
              <a:gd name="connsiteY3" fmla="*/ 4096019 h 4125055"/>
              <a:gd name="connsiteX4" fmla="*/ 1847 w 5355900"/>
              <a:gd name="connsiteY4" fmla="*/ 1659625 h 4125055"/>
              <a:gd name="connsiteX0" fmla="*/ 1847 w 5393100"/>
              <a:gd name="connsiteY0" fmla="*/ 1632940 h 4098370"/>
              <a:gd name="connsiteX1" fmla="*/ 2261778 w 5393100"/>
              <a:gd name="connsiteY1" fmla="*/ 223240 h 4098370"/>
              <a:gd name="connsiteX2" fmla="*/ 5355900 w 5393100"/>
              <a:gd name="connsiteY2" fmla="*/ 429782 h 4098370"/>
              <a:gd name="connsiteX3" fmla="*/ 3823878 w 5393100"/>
              <a:gd name="connsiteY3" fmla="*/ 2611453 h 4098370"/>
              <a:gd name="connsiteX4" fmla="*/ 1620094 w 5393100"/>
              <a:gd name="connsiteY4" fmla="*/ 4069334 h 4098370"/>
              <a:gd name="connsiteX5" fmla="*/ 1847 w 5393100"/>
              <a:gd name="connsiteY5" fmla="*/ 1632940 h 4098370"/>
              <a:gd name="connsiteX0" fmla="*/ 9034 w 5400287"/>
              <a:gd name="connsiteY0" fmla="*/ 1255922 h 3709824"/>
              <a:gd name="connsiteX1" fmla="*/ 2258805 w 5400287"/>
              <a:gd name="connsiteY1" fmla="*/ 1227982 h 3709824"/>
              <a:gd name="connsiteX2" fmla="*/ 5363087 w 5400287"/>
              <a:gd name="connsiteY2" fmla="*/ 52764 h 3709824"/>
              <a:gd name="connsiteX3" fmla="*/ 3831065 w 5400287"/>
              <a:gd name="connsiteY3" fmla="*/ 2234435 h 3709824"/>
              <a:gd name="connsiteX4" fmla="*/ 1627281 w 5400287"/>
              <a:gd name="connsiteY4" fmla="*/ 3692316 h 3709824"/>
              <a:gd name="connsiteX5" fmla="*/ 9034 w 5400287"/>
              <a:gd name="connsiteY5" fmla="*/ 1255922 h 3709824"/>
              <a:gd name="connsiteX0" fmla="*/ 19426 w 5410679"/>
              <a:gd name="connsiteY0" fmla="*/ 1354739 h 3808641"/>
              <a:gd name="connsiteX1" fmla="*/ 2614637 w 5410679"/>
              <a:gd name="connsiteY1" fmla="*/ 97439 h 3808641"/>
              <a:gd name="connsiteX2" fmla="*/ 5373479 w 5410679"/>
              <a:gd name="connsiteY2" fmla="*/ 151581 h 3808641"/>
              <a:gd name="connsiteX3" fmla="*/ 3841457 w 5410679"/>
              <a:gd name="connsiteY3" fmla="*/ 2333252 h 3808641"/>
              <a:gd name="connsiteX4" fmla="*/ 1637673 w 5410679"/>
              <a:gd name="connsiteY4" fmla="*/ 3791133 h 3808641"/>
              <a:gd name="connsiteX5" fmla="*/ 19426 w 5410679"/>
              <a:gd name="connsiteY5" fmla="*/ 1354739 h 3808641"/>
              <a:gd name="connsiteX0" fmla="*/ 19426 w 5410679"/>
              <a:gd name="connsiteY0" fmla="*/ 1505531 h 3959433"/>
              <a:gd name="connsiteX1" fmla="*/ 2614637 w 5410679"/>
              <a:gd name="connsiteY1" fmla="*/ 248231 h 3959433"/>
              <a:gd name="connsiteX2" fmla="*/ 5373479 w 5410679"/>
              <a:gd name="connsiteY2" fmla="*/ 302373 h 3959433"/>
              <a:gd name="connsiteX3" fmla="*/ 3841457 w 5410679"/>
              <a:gd name="connsiteY3" fmla="*/ 2484044 h 3959433"/>
              <a:gd name="connsiteX4" fmla="*/ 1637673 w 5410679"/>
              <a:gd name="connsiteY4" fmla="*/ 3941925 h 3959433"/>
              <a:gd name="connsiteX5" fmla="*/ 19426 w 5410679"/>
              <a:gd name="connsiteY5" fmla="*/ 1505531 h 3959433"/>
              <a:gd name="connsiteX0" fmla="*/ 45772 w 4410865"/>
              <a:gd name="connsiteY0" fmla="*/ 1929700 h 3924889"/>
              <a:gd name="connsiteX1" fmla="*/ 1614823 w 4410865"/>
              <a:gd name="connsiteY1" fmla="*/ 225360 h 3924889"/>
              <a:gd name="connsiteX2" fmla="*/ 4373665 w 4410865"/>
              <a:gd name="connsiteY2" fmla="*/ 279502 h 3924889"/>
              <a:gd name="connsiteX3" fmla="*/ 2841643 w 4410865"/>
              <a:gd name="connsiteY3" fmla="*/ 2461173 h 3924889"/>
              <a:gd name="connsiteX4" fmla="*/ 637859 w 4410865"/>
              <a:gd name="connsiteY4" fmla="*/ 3919054 h 3924889"/>
              <a:gd name="connsiteX5" fmla="*/ 45772 w 4410865"/>
              <a:gd name="connsiteY5" fmla="*/ 1929700 h 3924889"/>
              <a:gd name="connsiteX0" fmla="*/ 29774 w 4689507"/>
              <a:gd name="connsiteY0" fmla="*/ 1005602 h 3901275"/>
              <a:gd name="connsiteX1" fmla="*/ 1893465 w 4689507"/>
              <a:gd name="connsiteY1" fmla="*/ 175022 h 3901275"/>
              <a:gd name="connsiteX2" fmla="*/ 4652307 w 4689507"/>
              <a:gd name="connsiteY2" fmla="*/ 229164 h 3901275"/>
              <a:gd name="connsiteX3" fmla="*/ 3120285 w 4689507"/>
              <a:gd name="connsiteY3" fmla="*/ 2410835 h 3901275"/>
              <a:gd name="connsiteX4" fmla="*/ 916501 w 4689507"/>
              <a:gd name="connsiteY4" fmla="*/ 3868716 h 3901275"/>
              <a:gd name="connsiteX5" fmla="*/ 29774 w 4689507"/>
              <a:gd name="connsiteY5" fmla="*/ 1005602 h 3901275"/>
              <a:gd name="connsiteX0" fmla="*/ 277100 w 4936833"/>
              <a:gd name="connsiteY0" fmla="*/ 1005602 h 3901275"/>
              <a:gd name="connsiteX1" fmla="*/ 2140791 w 4936833"/>
              <a:gd name="connsiteY1" fmla="*/ 175022 h 3901275"/>
              <a:gd name="connsiteX2" fmla="*/ 4899633 w 4936833"/>
              <a:gd name="connsiteY2" fmla="*/ 229164 h 3901275"/>
              <a:gd name="connsiteX3" fmla="*/ 3367611 w 4936833"/>
              <a:gd name="connsiteY3" fmla="*/ 2410835 h 3901275"/>
              <a:gd name="connsiteX4" fmla="*/ 1163827 w 4936833"/>
              <a:gd name="connsiteY4" fmla="*/ 3868716 h 3901275"/>
              <a:gd name="connsiteX5" fmla="*/ 277100 w 4936833"/>
              <a:gd name="connsiteY5" fmla="*/ 1005602 h 3901275"/>
              <a:gd name="connsiteX0" fmla="*/ 225739 w 5383312"/>
              <a:gd name="connsiteY0" fmla="*/ 1606458 h 3913884"/>
              <a:gd name="connsiteX1" fmla="*/ 2587270 w 5383312"/>
              <a:gd name="connsiteY1" fmla="*/ 206918 h 3913884"/>
              <a:gd name="connsiteX2" fmla="*/ 5346112 w 5383312"/>
              <a:gd name="connsiteY2" fmla="*/ 261060 h 3913884"/>
              <a:gd name="connsiteX3" fmla="*/ 3814090 w 5383312"/>
              <a:gd name="connsiteY3" fmla="*/ 2442731 h 3913884"/>
              <a:gd name="connsiteX4" fmla="*/ 1610306 w 5383312"/>
              <a:gd name="connsiteY4" fmla="*/ 3900612 h 3913884"/>
              <a:gd name="connsiteX5" fmla="*/ 225739 w 5383312"/>
              <a:gd name="connsiteY5" fmla="*/ 1606458 h 3913884"/>
              <a:gd name="connsiteX0" fmla="*/ 133095 w 5290668"/>
              <a:gd name="connsiteY0" fmla="*/ 1606458 h 3913884"/>
              <a:gd name="connsiteX1" fmla="*/ 2494626 w 5290668"/>
              <a:gd name="connsiteY1" fmla="*/ 206918 h 3913884"/>
              <a:gd name="connsiteX2" fmla="*/ 5253468 w 5290668"/>
              <a:gd name="connsiteY2" fmla="*/ 261060 h 3913884"/>
              <a:gd name="connsiteX3" fmla="*/ 3721446 w 5290668"/>
              <a:gd name="connsiteY3" fmla="*/ 2442731 h 3913884"/>
              <a:gd name="connsiteX4" fmla="*/ 1517662 w 5290668"/>
              <a:gd name="connsiteY4" fmla="*/ 3900612 h 3913884"/>
              <a:gd name="connsiteX5" fmla="*/ 133095 w 5290668"/>
              <a:gd name="connsiteY5" fmla="*/ 1606458 h 3913884"/>
              <a:gd name="connsiteX0" fmla="*/ 129418 w 5347951"/>
              <a:gd name="connsiteY0" fmla="*/ 1638744 h 3914841"/>
              <a:gd name="connsiteX1" fmla="*/ 2551909 w 5347951"/>
              <a:gd name="connsiteY1" fmla="*/ 208724 h 3914841"/>
              <a:gd name="connsiteX2" fmla="*/ 5310751 w 5347951"/>
              <a:gd name="connsiteY2" fmla="*/ 262866 h 3914841"/>
              <a:gd name="connsiteX3" fmla="*/ 3778729 w 5347951"/>
              <a:gd name="connsiteY3" fmla="*/ 2444537 h 3914841"/>
              <a:gd name="connsiteX4" fmla="*/ 1574945 w 5347951"/>
              <a:gd name="connsiteY4" fmla="*/ 3902418 h 3914841"/>
              <a:gd name="connsiteX5" fmla="*/ 129418 w 5347951"/>
              <a:gd name="connsiteY5" fmla="*/ 1638744 h 3914841"/>
              <a:gd name="connsiteX0" fmla="*/ 129418 w 5347951"/>
              <a:gd name="connsiteY0" fmla="*/ 1697596 h 3973693"/>
              <a:gd name="connsiteX1" fmla="*/ 2551909 w 5347951"/>
              <a:gd name="connsiteY1" fmla="*/ 267576 h 3973693"/>
              <a:gd name="connsiteX2" fmla="*/ 5310751 w 5347951"/>
              <a:gd name="connsiteY2" fmla="*/ 321718 h 3973693"/>
              <a:gd name="connsiteX3" fmla="*/ 3778729 w 5347951"/>
              <a:gd name="connsiteY3" fmla="*/ 2503389 h 3973693"/>
              <a:gd name="connsiteX4" fmla="*/ 1574945 w 5347951"/>
              <a:gd name="connsiteY4" fmla="*/ 3961270 h 3973693"/>
              <a:gd name="connsiteX5" fmla="*/ 129418 w 5347951"/>
              <a:gd name="connsiteY5" fmla="*/ 1697596 h 3973693"/>
              <a:gd name="connsiteX0" fmla="*/ 516657 w 5735190"/>
              <a:gd name="connsiteY0" fmla="*/ 1682613 h 3958710"/>
              <a:gd name="connsiteX1" fmla="*/ 2939148 w 5735190"/>
              <a:gd name="connsiteY1" fmla="*/ 252593 h 3958710"/>
              <a:gd name="connsiteX2" fmla="*/ 5697990 w 5735190"/>
              <a:gd name="connsiteY2" fmla="*/ 306735 h 3958710"/>
              <a:gd name="connsiteX3" fmla="*/ 4165968 w 5735190"/>
              <a:gd name="connsiteY3" fmla="*/ 2488406 h 3958710"/>
              <a:gd name="connsiteX4" fmla="*/ 1962184 w 5735190"/>
              <a:gd name="connsiteY4" fmla="*/ 3946287 h 3958710"/>
              <a:gd name="connsiteX5" fmla="*/ 516657 w 5735190"/>
              <a:gd name="connsiteY5" fmla="*/ 1682613 h 3958710"/>
              <a:gd name="connsiteX0" fmla="*/ 437174 w 5655707"/>
              <a:gd name="connsiteY0" fmla="*/ 1704480 h 3980577"/>
              <a:gd name="connsiteX1" fmla="*/ 2859665 w 5655707"/>
              <a:gd name="connsiteY1" fmla="*/ 274460 h 3980577"/>
              <a:gd name="connsiteX2" fmla="*/ 5618507 w 5655707"/>
              <a:gd name="connsiteY2" fmla="*/ 328602 h 3980577"/>
              <a:gd name="connsiteX3" fmla="*/ 4086485 w 5655707"/>
              <a:gd name="connsiteY3" fmla="*/ 2510273 h 3980577"/>
              <a:gd name="connsiteX4" fmla="*/ 1882701 w 5655707"/>
              <a:gd name="connsiteY4" fmla="*/ 3968154 h 3980577"/>
              <a:gd name="connsiteX5" fmla="*/ 437174 w 5655707"/>
              <a:gd name="connsiteY5" fmla="*/ 1704480 h 3980577"/>
              <a:gd name="connsiteX0" fmla="*/ 334761 w 5553294"/>
              <a:gd name="connsiteY0" fmla="*/ 1679587 h 3955684"/>
              <a:gd name="connsiteX1" fmla="*/ 2757252 w 5553294"/>
              <a:gd name="connsiteY1" fmla="*/ 249567 h 3955684"/>
              <a:gd name="connsiteX2" fmla="*/ 5516094 w 5553294"/>
              <a:gd name="connsiteY2" fmla="*/ 303709 h 3955684"/>
              <a:gd name="connsiteX3" fmla="*/ 3984072 w 5553294"/>
              <a:gd name="connsiteY3" fmla="*/ 2485380 h 3955684"/>
              <a:gd name="connsiteX4" fmla="*/ 1780288 w 5553294"/>
              <a:gd name="connsiteY4" fmla="*/ 3943261 h 3955684"/>
              <a:gd name="connsiteX5" fmla="*/ 334761 w 5553294"/>
              <a:gd name="connsiteY5" fmla="*/ 1679587 h 3955684"/>
              <a:gd name="connsiteX0" fmla="*/ 172143 w 5390676"/>
              <a:gd name="connsiteY0" fmla="*/ 1674681 h 3950778"/>
              <a:gd name="connsiteX1" fmla="*/ 2594634 w 5390676"/>
              <a:gd name="connsiteY1" fmla="*/ 244661 h 3950778"/>
              <a:gd name="connsiteX2" fmla="*/ 5353476 w 5390676"/>
              <a:gd name="connsiteY2" fmla="*/ 298803 h 3950778"/>
              <a:gd name="connsiteX3" fmla="*/ 3821454 w 5390676"/>
              <a:gd name="connsiteY3" fmla="*/ 2480474 h 3950778"/>
              <a:gd name="connsiteX4" fmla="*/ 1617670 w 5390676"/>
              <a:gd name="connsiteY4" fmla="*/ 3938355 h 3950778"/>
              <a:gd name="connsiteX5" fmla="*/ 172143 w 5390676"/>
              <a:gd name="connsiteY5" fmla="*/ 1674681 h 3950778"/>
              <a:gd name="connsiteX0" fmla="*/ 227185 w 4846278"/>
              <a:gd name="connsiteY0" fmla="*/ 1294849 h 3906152"/>
              <a:gd name="connsiteX1" fmla="*/ 2050236 w 4846278"/>
              <a:gd name="connsiteY1" fmla="*/ 189949 h 3906152"/>
              <a:gd name="connsiteX2" fmla="*/ 4809078 w 4846278"/>
              <a:gd name="connsiteY2" fmla="*/ 244091 h 3906152"/>
              <a:gd name="connsiteX3" fmla="*/ 3277056 w 4846278"/>
              <a:gd name="connsiteY3" fmla="*/ 2425762 h 3906152"/>
              <a:gd name="connsiteX4" fmla="*/ 1073272 w 4846278"/>
              <a:gd name="connsiteY4" fmla="*/ 3883643 h 3906152"/>
              <a:gd name="connsiteX5" fmla="*/ 227185 w 4846278"/>
              <a:gd name="connsiteY5" fmla="*/ 1294849 h 3906152"/>
              <a:gd name="connsiteX0" fmla="*/ 218933 w 4909146"/>
              <a:gd name="connsiteY0" fmla="*/ 973520 h 3900865"/>
              <a:gd name="connsiteX1" fmla="*/ 2113104 w 4909146"/>
              <a:gd name="connsiteY1" fmla="*/ 173420 h 3900865"/>
              <a:gd name="connsiteX2" fmla="*/ 4871946 w 4909146"/>
              <a:gd name="connsiteY2" fmla="*/ 227562 h 3900865"/>
              <a:gd name="connsiteX3" fmla="*/ 3339924 w 4909146"/>
              <a:gd name="connsiteY3" fmla="*/ 2409233 h 3900865"/>
              <a:gd name="connsiteX4" fmla="*/ 1136140 w 4909146"/>
              <a:gd name="connsiteY4" fmla="*/ 3867114 h 3900865"/>
              <a:gd name="connsiteX5" fmla="*/ 218933 w 4909146"/>
              <a:gd name="connsiteY5" fmla="*/ 973520 h 3900865"/>
              <a:gd name="connsiteX0" fmla="*/ 161840 w 4852053"/>
              <a:gd name="connsiteY0" fmla="*/ 973520 h 3900865"/>
              <a:gd name="connsiteX1" fmla="*/ 2056011 w 4852053"/>
              <a:gd name="connsiteY1" fmla="*/ 173420 h 3900865"/>
              <a:gd name="connsiteX2" fmla="*/ 4814853 w 4852053"/>
              <a:gd name="connsiteY2" fmla="*/ 227562 h 3900865"/>
              <a:gd name="connsiteX3" fmla="*/ 3282831 w 4852053"/>
              <a:gd name="connsiteY3" fmla="*/ 2409233 h 3900865"/>
              <a:gd name="connsiteX4" fmla="*/ 1079047 w 4852053"/>
              <a:gd name="connsiteY4" fmla="*/ 3867114 h 3900865"/>
              <a:gd name="connsiteX5" fmla="*/ 161840 w 4852053"/>
              <a:gd name="connsiteY5" fmla="*/ 973520 h 3900865"/>
              <a:gd name="connsiteX0" fmla="*/ 6930 w 4697143"/>
              <a:gd name="connsiteY0" fmla="*/ 1110393 h 4037738"/>
              <a:gd name="connsiteX1" fmla="*/ 1342301 w 4697143"/>
              <a:gd name="connsiteY1" fmla="*/ 66453 h 4037738"/>
              <a:gd name="connsiteX2" fmla="*/ 4659943 w 4697143"/>
              <a:gd name="connsiteY2" fmla="*/ 364435 h 4037738"/>
              <a:gd name="connsiteX3" fmla="*/ 3127921 w 4697143"/>
              <a:gd name="connsiteY3" fmla="*/ 2546106 h 4037738"/>
              <a:gd name="connsiteX4" fmla="*/ 924137 w 4697143"/>
              <a:gd name="connsiteY4" fmla="*/ 4003987 h 4037738"/>
              <a:gd name="connsiteX5" fmla="*/ 6930 w 4697143"/>
              <a:gd name="connsiteY5" fmla="*/ 1110393 h 4037738"/>
              <a:gd name="connsiteX0" fmla="*/ 6930 w 4697143"/>
              <a:gd name="connsiteY0" fmla="*/ 1146328 h 4073673"/>
              <a:gd name="connsiteX1" fmla="*/ 1342301 w 4697143"/>
              <a:gd name="connsiteY1" fmla="*/ 102388 h 4073673"/>
              <a:gd name="connsiteX2" fmla="*/ 4659943 w 4697143"/>
              <a:gd name="connsiteY2" fmla="*/ 400370 h 4073673"/>
              <a:gd name="connsiteX3" fmla="*/ 3127921 w 4697143"/>
              <a:gd name="connsiteY3" fmla="*/ 2582041 h 4073673"/>
              <a:gd name="connsiteX4" fmla="*/ 924137 w 4697143"/>
              <a:gd name="connsiteY4" fmla="*/ 4039922 h 4073673"/>
              <a:gd name="connsiteX5" fmla="*/ 6930 w 4697143"/>
              <a:gd name="connsiteY5" fmla="*/ 1146328 h 4073673"/>
              <a:gd name="connsiteX0" fmla="*/ 17643 w 4707856"/>
              <a:gd name="connsiteY0" fmla="*/ 952028 h 3879373"/>
              <a:gd name="connsiteX1" fmla="*/ 1657814 w 4707856"/>
              <a:gd name="connsiteY1" fmla="*/ 121448 h 3879373"/>
              <a:gd name="connsiteX2" fmla="*/ 4670656 w 4707856"/>
              <a:gd name="connsiteY2" fmla="*/ 206070 h 3879373"/>
              <a:gd name="connsiteX3" fmla="*/ 3138634 w 4707856"/>
              <a:gd name="connsiteY3" fmla="*/ 2387741 h 3879373"/>
              <a:gd name="connsiteX4" fmla="*/ 934850 w 4707856"/>
              <a:gd name="connsiteY4" fmla="*/ 3845622 h 3879373"/>
              <a:gd name="connsiteX5" fmla="*/ 17643 w 4707856"/>
              <a:gd name="connsiteY5" fmla="*/ 952028 h 3879373"/>
              <a:gd name="connsiteX0" fmla="*/ 20579 w 4710792"/>
              <a:gd name="connsiteY0" fmla="*/ 1016096 h 3943441"/>
              <a:gd name="connsiteX1" fmla="*/ 1731870 w 4710792"/>
              <a:gd name="connsiteY1" fmla="*/ 114396 h 3943441"/>
              <a:gd name="connsiteX2" fmla="*/ 4673592 w 4710792"/>
              <a:gd name="connsiteY2" fmla="*/ 270138 h 3943441"/>
              <a:gd name="connsiteX3" fmla="*/ 3141570 w 4710792"/>
              <a:gd name="connsiteY3" fmla="*/ 2451809 h 3943441"/>
              <a:gd name="connsiteX4" fmla="*/ 937786 w 4710792"/>
              <a:gd name="connsiteY4" fmla="*/ 3909690 h 3943441"/>
              <a:gd name="connsiteX5" fmla="*/ 20579 w 4710792"/>
              <a:gd name="connsiteY5" fmla="*/ 1016096 h 3943441"/>
              <a:gd name="connsiteX0" fmla="*/ 20579 w 4710792"/>
              <a:gd name="connsiteY0" fmla="*/ 1085472 h 4012817"/>
              <a:gd name="connsiteX1" fmla="*/ 1731870 w 4710792"/>
              <a:gd name="connsiteY1" fmla="*/ 183772 h 4012817"/>
              <a:gd name="connsiteX2" fmla="*/ 4673592 w 4710792"/>
              <a:gd name="connsiteY2" fmla="*/ 339514 h 4012817"/>
              <a:gd name="connsiteX3" fmla="*/ 3141570 w 4710792"/>
              <a:gd name="connsiteY3" fmla="*/ 2521185 h 4012817"/>
              <a:gd name="connsiteX4" fmla="*/ 937786 w 4710792"/>
              <a:gd name="connsiteY4" fmla="*/ 3979066 h 4012817"/>
              <a:gd name="connsiteX5" fmla="*/ 20579 w 4710792"/>
              <a:gd name="connsiteY5" fmla="*/ 1085472 h 4012817"/>
              <a:gd name="connsiteX0" fmla="*/ 182012 w 4872225"/>
              <a:gd name="connsiteY0" fmla="*/ 1065944 h 3993289"/>
              <a:gd name="connsiteX1" fmla="*/ 1893303 w 4872225"/>
              <a:gd name="connsiteY1" fmla="*/ 164244 h 3993289"/>
              <a:gd name="connsiteX2" fmla="*/ 4835025 w 4872225"/>
              <a:gd name="connsiteY2" fmla="*/ 319986 h 3993289"/>
              <a:gd name="connsiteX3" fmla="*/ 3303003 w 4872225"/>
              <a:gd name="connsiteY3" fmla="*/ 2501657 h 3993289"/>
              <a:gd name="connsiteX4" fmla="*/ 1099219 w 4872225"/>
              <a:gd name="connsiteY4" fmla="*/ 3959538 h 3993289"/>
              <a:gd name="connsiteX5" fmla="*/ 182012 w 4872225"/>
              <a:gd name="connsiteY5" fmla="*/ 1065944 h 3993289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186078 w 4876291"/>
              <a:gd name="connsiteY0" fmla="*/ 1070216 h 3997561"/>
              <a:gd name="connsiteX1" fmla="*/ 1897369 w 4876291"/>
              <a:gd name="connsiteY1" fmla="*/ 168516 h 3997561"/>
              <a:gd name="connsiteX2" fmla="*/ 4839091 w 4876291"/>
              <a:gd name="connsiteY2" fmla="*/ 324258 h 3997561"/>
              <a:gd name="connsiteX3" fmla="*/ 3307069 w 4876291"/>
              <a:gd name="connsiteY3" fmla="*/ 2505929 h 3997561"/>
              <a:gd name="connsiteX4" fmla="*/ 1103285 w 4876291"/>
              <a:gd name="connsiteY4" fmla="*/ 3963810 h 3997561"/>
              <a:gd name="connsiteX5" fmla="*/ 186078 w 4876291"/>
              <a:gd name="connsiteY5" fmla="*/ 1070216 h 3997561"/>
              <a:gd name="connsiteX0" fmla="*/ 427828 w 5118041"/>
              <a:gd name="connsiteY0" fmla="*/ 1070398 h 3262916"/>
              <a:gd name="connsiteX1" fmla="*/ 2139119 w 5118041"/>
              <a:gd name="connsiteY1" fmla="*/ 168698 h 3262916"/>
              <a:gd name="connsiteX2" fmla="*/ 5080841 w 5118041"/>
              <a:gd name="connsiteY2" fmla="*/ 324440 h 3262916"/>
              <a:gd name="connsiteX3" fmla="*/ 3548819 w 5118041"/>
              <a:gd name="connsiteY3" fmla="*/ 2506111 h 3262916"/>
              <a:gd name="connsiteX4" fmla="*/ 257915 w 5118041"/>
              <a:gd name="connsiteY4" fmla="*/ 3181672 h 3262916"/>
              <a:gd name="connsiteX5" fmla="*/ 427828 w 5118041"/>
              <a:gd name="connsiteY5" fmla="*/ 1070398 h 3262916"/>
              <a:gd name="connsiteX0" fmla="*/ 612499 w 5302712"/>
              <a:gd name="connsiteY0" fmla="*/ 1070398 h 3645742"/>
              <a:gd name="connsiteX1" fmla="*/ 2323790 w 5302712"/>
              <a:gd name="connsiteY1" fmla="*/ 168698 h 3645742"/>
              <a:gd name="connsiteX2" fmla="*/ 5265512 w 5302712"/>
              <a:gd name="connsiteY2" fmla="*/ 324440 h 3645742"/>
              <a:gd name="connsiteX3" fmla="*/ 3733490 w 5302712"/>
              <a:gd name="connsiteY3" fmla="*/ 2506111 h 3645742"/>
              <a:gd name="connsiteX4" fmla="*/ 442586 w 5302712"/>
              <a:gd name="connsiteY4" fmla="*/ 3181672 h 3645742"/>
              <a:gd name="connsiteX5" fmla="*/ 612499 w 5302712"/>
              <a:gd name="connsiteY5" fmla="*/ 1070398 h 3645742"/>
              <a:gd name="connsiteX0" fmla="*/ 643596 w 5333809"/>
              <a:gd name="connsiteY0" fmla="*/ 1070763 h 3662119"/>
              <a:gd name="connsiteX1" fmla="*/ 2354887 w 5333809"/>
              <a:gd name="connsiteY1" fmla="*/ 169063 h 3662119"/>
              <a:gd name="connsiteX2" fmla="*/ 5296609 w 5333809"/>
              <a:gd name="connsiteY2" fmla="*/ 324805 h 3662119"/>
              <a:gd name="connsiteX3" fmla="*/ 3764587 w 5333809"/>
              <a:gd name="connsiteY3" fmla="*/ 2506476 h 3662119"/>
              <a:gd name="connsiteX4" fmla="*/ 433043 w 5333809"/>
              <a:gd name="connsiteY4" fmla="*/ 3202357 h 3662119"/>
              <a:gd name="connsiteX5" fmla="*/ 643596 w 5333809"/>
              <a:gd name="connsiteY5" fmla="*/ 1070763 h 3662119"/>
              <a:gd name="connsiteX0" fmla="*/ 539779 w 5229992"/>
              <a:gd name="connsiteY0" fmla="*/ 1070763 h 3475257"/>
              <a:gd name="connsiteX1" fmla="*/ 2251070 w 5229992"/>
              <a:gd name="connsiteY1" fmla="*/ 169063 h 3475257"/>
              <a:gd name="connsiteX2" fmla="*/ 5192792 w 5229992"/>
              <a:gd name="connsiteY2" fmla="*/ 324805 h 3475257"/>
              <a:gd name="connsiteX3" fmla="*/ 3660770 w 5229992"/>
              <a:gd name="connsiteY3" fmla="*/ 2506476 h 3475257"/>
              <a:gd name="connsiteX4" fmla="*/ 329226 w 5229992"/>
              <a:gd name="connsiteY4" fmla="*/ 3202357 h 3475257"/>
              <a:gd name="connsiteX5" fmla="*/ 539779 w 5229992"/>
              <a:gd name="connsiteY5" fmla="*/ 1070763 h 3475257"/>
              <a:gd name="connsiteX0" fmla="*/ 651833 w 5342046"/>
              <a:gd name="connsiteY0" fmla="*/ 1065249 h 3228466"/>
              <a:gd name="connsiteX1" fmla="*/ 2363124 w 5342046"/>
              <a:gd name="connsiteY1" fmla="*/ 163549 h 3228466"/>
              <a:gd name="connsiteX2" fmla="*/ 5304846 w 5342046"/>
              <a:gd name="connsiteY2" fmla="*/ 319291 h 3228466"/>
              <a:gd name="connsiteX3" fmla="*/ 3772824 w 5342046"/>
              <a:gd name="connsiteY3" fmla="*/ 2500962 h 3228466"/>
              <a:gd name="connsiteX4" fmla="*/ 299040 w 5342046"/>
              <a:gd name="connsiteY4" fmla="*/ 2881883 h 3228466"/>
              <a:gd name="connsiteX5" fmla="*/ 651833 w 5342046"/>
              <a:gd name="connsiteY5" fmla="*/ 1065249 h 3228466"/>
              <a:gd name="connsiteX0" fmla="*/ 460203 w 5130943"/>
              <a:gd name="connsiteY0" fmla="*/ 1065249 h 2921290"/>
              <a:gd name="connsiteX1" fmla="*/ 2171494 w 5130943"/>
              <a:gd name="connsiteY1" fmla="*/ 163549 h 2921290"/>
              <a:gd name="connsiteX2" fmla="*/ 5113216 w 5130943"/>
              <a:gd name="connsiteY2" fmla="*/ 319291 h 2921290"/>
              <a:gd name="connsiteX3" fmla="*/ 2067354 w 5130943"/>
              <a:gd name="connsiteY3" fmla="*/ 2064082 h 2921290"/>
              <a:gd name="connsiteX4" fmla="*/ 107410 w 5130943"/>
              <a:gd name="connsiteY4" fmla="*/ 2881883 h 2921290"/>
              <a:gd name="connsiteX5" fmla="*/ 460203 w 5130943"/>
              <a:gd name="connsiteY5" fmla="*/ 1065249 h 2921290"/>
              <a:gd name="connsiteX0" fmla="*/ 448420 w 5118212"/>
              <a:gd name="connsiteY0" fmla="*/ 1065249 h 3313363"/>
              <a:gd name="connsiteX1" fmla="*/ 2159711 w 5118212"/>
              <a:gd name="connsiteY1" fmla="*/ 163549 h 3313363"/>
              <a:gd name="connsiteX2" fmla="*/ 5101433 w 5118212"/>
              <a:gd name="connsiteY2" fmla="*/ 319291 h 3313363"/>
              <a:gd name="connsiteX3" fmla="*/ 1893011 w 5118212"/>
              <a:gd name="connsiteY3" fmla="*/ 2998802 h 3313363"/>
              <a:gd name="connsiteX4" fmla="*/ 95627 w 5118212"/>
              <a:gd name="connsiteY4" fmla="*/ 2881883 h 3313363"/>
              <a:gd name="connsiteX5" fmla="*/ 448420 w 5118212"/>
              <a:gd name="connsiteY5" fmla="*/ 1065249 h 3313363"/>
              <a:gd name="connsiteX0" fmla="*/ 448420 w 3022960"/>
              <a:gd name="connsiteY0" fmla="*/ 920212 h 3168326"/>
              <a:gd name="connsiteX1" fmla="*/ 2159711 w 3022960"/>
              <a:gd name="connsiteY1" fmla="*/ 18512 h 3168326"/>
              <a:gd name="connsiteX2" fmla="*/ 2967833 w 3022960"/>
              <a:gd name="connsiteY2" fmla="*/ 1698254 h 3168326"/>
              <a:gd name="connsiteX3" fmla="*/ 1893011 w 3022960"/>
              <a:gd name="connsiteY3" fmla="*/ 2853765 h 3168326"/>
              <a:gd name="connsiteX4" fmla="*/ 95627 w 3022960"/>
              <a:gd name="connsiteY4" fmla="*/ 2736846 h 3168326"/>
              <a:gd name="connsiteX5" fmla="*/ 448420 w 3022960"/>
              <a:gd name="connsiteY5" fmla="*/ 920212 h 3168326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45797"/>
              <a:gd name="connsiteY0" fmla="*/ 911459 h 3159573"/>
              <a:gd name="connsiteX1" fmla="*/ 2159711 w 3245797"/>
              <a:gd name="connsiteY1" fmla="*/ 9759 h 3159573"/>
              <a:gd name="connsiteX2" fmla="*/ 3201513 w 3245797"/>
              <a:gd name="connsiteY2" fmla="*/ 1445661 h 3159573"/>
              <a:gd name="connsiteX3" fmla="*/ 1893011 w 3245797"/>
              <a:gd name="connsiteY3" fmla="*/ 2845012 h 3159573"/>
              <a:gd name="connsiteX4" fmla="*/ 95627 w 3245797"/>
              <a:gd name="connsiteY4" fmla="*/ 2728093 h 3159573"/>
              <a:gd name="connsiteX5" fmla="*/ 448420 w 3245797"/>
              <a:gd name="connsiteY5" fmla="*/ 911459 h 3159573"/>
              <a:gd name="connsiteX0" fmla="*/ 448420 w 3202881"/>
              <a:gd name="connsiteY0" fmla="*/ 911459 h 3159573"/>
              <a:gd name="connsiteX1" fmla="*/ 2159711 w 3202881"/>
              <a:gd name="connsiteY1" fmla="*/ 9759 h 3159573"/>
              <a:gd name="connsiteX2" fmla="*/ 3201513 w 3202881"/>
              <a:gd name="connsiteY2" fmla="*/ 1445661 h 3159573"/>
              <a:gd name="connsiteX3" fmla="*/ 1893011 w 3202881"/>
              <a:gd name="connsiteY3" fmla="*/ 2845012 h 3159573"/>
              <a:gd name="connsiteX4" fmla="*/ 95627 w 3202881"/>
              <a:gd name="connsiteY4" fmla="*/ 2728093 h 3159573"/>
              <a:gd name="connsiteX5" fmla="*/ 448420 w 3202881"/>
              <a:gd name="connsiteY5" fmla="*/ 911459 h 3159573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3546 w 3178007"/>
              <a:gd name="connsiteY0" fmla="*/ 911459 h 3258656"/>
              <a:gd name="connsiteX1" fmla="*/ 2134837 w 3178007"/>
              <a:gd name="connsiteY1" fmla="*/ 9759 h 3258656"/>
              <a:gd name="connsiteX2" fmla="*/ 3176639 w 3178007"/>
              <a:gd name="connsiteY2" fmla="*/ 1445661 h 3258656"/>
              <a:gd name="connsiteX3" fmla="*/ 1522697 w 3178007"/>
              <a:gd name="connsiteY3" fmla="*/ 2977092 h 3258656"/>
              <a:gd name="connsiteX4" fmla="*/ 70753 w 3178007"/>
              <a:gd name="connsiteY4" fmla="*/ 2728093 h 3258656"/>
              <a:gd name="connsiteX5" fmla="*/ 423546 w 3178007"/>
              <a:gd name="connsiteY5" fmla="*/ 911459 h 3258656"/>
              <a:gd name="connsiteX0" fmla="*/ 428643 w 3183104"/>
              <a:gd name="connsiteY0" fmla="*/ 911459 h 3290392"/>
              <a:gd name="connsiteX1" fmla="*/ 2139934 w 3183104"/>
              <a:gd name="connsiteY1" fmla="*/ 9759 h 3290392"/>
              <a:gd name="connsiteX2" fmla="*/ 3181736 w 3183104"/>
              <a:gd name="connsiteY2" fmla="*/ 1445661 h 3290392"/>
              <a:gd name="connsiteX3" fmla="*/ 1598914 w 3183104"/>
              <a:gd name="connsiteY3" fmla="*/ 3017732 h 3290392"/>
              <a:gd name="connsiteX4" fmla="*/ 75850 w 3183104"/>
              <a:gd name="connsiteY4" fmla="*/ 2728093 h 3290392"/>
              <a:gd name="connsiteX5" fmla="*/ 428643 w 3183104"/>
              <a:gd name="connsiteY5" fmla="*/ 911459 h 3290392"/>
              <a:gd name="connsiteX0" fmla="*/ 521764 w 3276225"/>
              <a:gd name="connsiteY0" fmla="*/ 911459 h 3313352"/>
              <a:gd name="connsiteX1" fmla="*/ 2233055 w 3276225"/>
              <a:gd name="connsiteY1" fmla="*/ 9759 h 3313352"/>
              <a:gd name="connsiteX2" fmla="*/ 3274857 w 3276225"/>
              <a:gd name="connsiteY2" fmla="*/ 1445661 h 3313352"/>
              <a:gd name="connsiteX3" fmla="*/ 1692035 w 3276225"/>
              <a:gd name="connsiteY3" fmla="*/ 3017732 h 3313352"/>
              <a:gd name="connsiteX4" fmla="*/ 168971 w 3276225"/>
              <a:gd name="connsiteY4" fmla="*/ 2728093 h 3313352"/>
              <a:gd name="connsiteX5" fmla="*/ 521764 w 3276225"/>
              <a:gd name="connsiteY5" fmla="*/ 911459 h 3313352"/>
              <a:gd name="connsiteX0" fmla="*/ 685864 w 3440325"/>
              <a:gd name="connsiteY0" fmla="*/ 911061 h 3272719"/>
              <a:gd name="connsiteX1" fmla="*/ 2397155 w 3440325"/>
              <a:gd name="connsiteY1" fmla="*/ 9361 h 3272719"/>
              <a:gd name="connsiteX2" fmla="*/ 3438957 w 3440325"/>
              <a:gd name="connsiteY2" fmla="*/ 1445263 h 3272719"/>
              <a:gd name="connsiteX3" fmla="*/ 1856135 w 3440325"/>
              <a:gd name="connsiteY3" fmla="*/ 3017334 h 3272719"/>
              <a:gd name="connsiteX4" fmla="*/ 140031 w 3440325"/>
              <a:gd name="connsiteY4" fmla="*/ 2565135 h 3272719"/>
              <a:gd name="connsiteX5" fmla="*/ 685864 w 3440325"/>
              <a:gd name="connsiteY5" fmla="*/ 911061 h 3272719"/>
              <a:gd name="connsiteX0" fmla="*/ 644035 w 3398496"/>
              <a:gd name="connsiteY0" fmla="*/ 911061 h 3304148"/>
              <a:gd name="connsiteX1" fmla="*/ 2355326 w 3398496"/>
              <a:gd name="connsiteY1" fmla="*/ 9361 h 3304148"/>
              <a:gd name="connsiteX2" fmla="*/ 3397128 w 3398496"/>
              <a:gd name="connsiteY2" fmla="*/ 1445263 h 3304148"/>
              <a:gd name="connsiteX3" fmla="*/ 1814306 w 3398496"/>
              <a:gd name="connsiteY3" fmla="*/ 3017334 h 3304148"/>
              <a:gd name="connsiteX4" fmla="*/ 98202 w 3398496"/>
              <a:gd name="connsiteY4" fmla="*/ 2565135 h 3304148"/>
              <a:gd name="connsiteX5" fmla="*/ 644035 w 3398496"/>
              <a:gd name="connsiteY5" fmla="*/ 911061 h 3304148"/>
              <a:gd name="connsiteX0" fmla="*/ 644035 w 3416650"/>
              <a:gd name="connsiteY0" fmla="*/ 1094407 h 3487494"/>
              <a:gd name="connsiteX1" fmla="*/ 2355326 w 3416650"/>
              <a:gd name="connsiteY1" fmla="*/ 192707 h 3487494"/>
              <a:gd name="connsiteX2" fmla="*/ 3397128 w 3416650"/>
              <a:gd name="connsiteY2" fmla="*/ 1628609 h 3487494"/>
              <a:gd name="connsiteX3" fmla="*/ 1814306 w 3416650"/>
              <a:gd name="connsiteY3" fmla="*/ 3200680 h 3487494"/>
              <a:gd name="connsiteX4" fmla="*/ 98202 w 3416650"/>
              <a:gd name="connsiteY4" fmla="*/ 2748481 h 3487494"/>
              <a:gd name="connsiteX5" fmla="*/ 644035 w 3416650"/>
              <a:gd name="connsiteY5" fmla="*/ 1094407 h 3487494"/>
              <a:gd name="connsiteX0" fmla="*/ 644035 w 3400596"/>
              <a:gd name="connsiteY0" fmla="*/ 1098441 h 3491528"/>
              <a:gd name="connsiteX1" fmla="*/ 2355326 w 3400596"/>
              <a:gd name="connsiteY1" fmla="*/ 196741 h 3491528"/>
              <a:gd name="connsiteX2" fmla="*/ 3397128 w 3400596"/>
              <a:gd name="connsiteY2" fmla="*/ 1632643 h 3491528"/>
              <a:gd name="connsiteX3" fmla="*/ 1814306 w 3400596"/>
              <a:gd name="connsiteY3" fmla="*/ 3204714 h 3491528"/>
              <a:gd name="connsiteX4" fmla="*/ 98202 w 3400596"/>
              <a:gd name="connsiteY4" fmla="*/ 2752515 h 3491528"/>
              <a:gd name="connsiteX5" fmla="*/ 644035 w 3400596"/>
              <a:gd name="connsiteY5" fmla="*/ 1098441 h 3491528"/>
              <a:gd name="connsiteX0" fmla="*/ 638916 w 3393711"/>
              <a:gd name="connsiteY0" fmla="*/ 1171853 h 3564940"/>
              <a:gd name="connsiteX1" fmla="*/ 2075887 w 3393711"/>
              <a:gd name="connsiteY1" fmla="*/ 188873 h 3564940"/>
              <a:gd name="connsiteX2" fmla="*/ 3392009 w 3393711"/>
              <a:gd name="connsiteY2" fmla="*/ 1706055 h 3564940"/>
              <a:gd name="connsiteX3" fmla="*/ 1809187 w 3393711"/>
              <a:gd name="connsiteY3" fmla="*/ 3278126 h 3564940"/>
              <a:gd name="connsiteX4" fmla="*/ 93083 w 3393711"/>
              <a:gd name="connsiteY4" fmla="*/ 2825927 h 3564940"/>
              <a:gd name="connsiteX5" fmla="*/ 638916 w 3393711"/>
              <a:gd name="connsiteY5" fmla="*/ 1171853 h 3564940"/>
              <a:gd name="connsiteX0" fmla="*/ 638916 w 3396092"/>
              <a:gd name="connsiteY0" fmla="*/ 1088150 h 3481237"/>
              <a:gd name="connsiteX1" fmla="*/ 2075887 w 3396092"/>
              <a:gd name="connsiteY1" fmla="*/ 105170 h 3481237"/>
              <a:gd name="connsiteX2" fmla="*/ 3392009 w 3396092"/>
              <a:gd name="connsiteY2" fmla="*/ 1622352 h 3481237"/>
              <a:gd name="connsiteX3" fmla="*/ 1809187 w 3396092"/>
              <a:gd name="connsiteY3" fmla="*/ 3194423 h 3481237"/>
              <a:gd name="connsiteX4" fmla="*/ 93083 w 3396092"/>
              <a:gd name="connsiteY4" fmla="*/ 2742224 h 3481237"/>
              <a:gd name="connsiteX5" fmla="*/ 638916 w 3396092"/>
              <a:gd name="connsiteY5" fmla="*/ 1088150 h 3481237"/>
              <a:gd name="connsiteX0" fmla="*/ 665581 w 3422757"/>
              <a:gd name="connsiteY0" fmla="*/ 1089678 h 3482765"/>
              <a:gd name="connsiteX1" fmla="*/ 2102552 w 3422757"/>
              <a:gd name="connsiteY1" fmla="*/ 106698 h 3482765"/>
              <a:gd name="connsiteX2" fmla="*/ 3418674 w 3422757"/>
              <a:gd name="connsiteY2" fmla="*/ 1623880 h 3482765"/>
              <a:gd name="connsiteX3" fmla="*/ 1835852 w 3422757"/>
              <a:gd name="connsiteY3" fmla="*/ 3195951 h 3482765"/>
              <a:gd name="connsiteX4" fmla="*/ 119748 w 3422757"/>
              <a:gd name="connsiteY4" fmla="*/ 2743752 h 3482765"/>
              <a:gd name="connsiteX5" fmla="*/ 665581 w 3422757"/>
              <a:gd name="connsiteY5" fmla="*/ 1089678 h 3482765"/>
              <a:gd name="connsiteX0" fmla="*/ 251422 w 3008598"/>
              <a:gd name="connsiteY0" fmla="*/ 1086487 h 3447538"/>
              <a:gd name="connsiteX1" fmla="*/ 1688393 w 3008598"/>
              <a:gd name="connsiteY1" fmla="*/ 103507 h 3447538"/>
              <a:gd name="connsiteX2" fmla="*/ 3004515 w 3008598"/>
              <a:gd name="connsiteY2" fmla="*/ 1620689 h 3447538"/>
              <a:gd name="connsiteX3" fmla="*/ 1421693 w 3008598"/>
              <a:gd name="connsiteY3" fmla="*/ 3192760 h 3447538"/>
              <a:gd name="connsiteX4" fmla="*/ 180023 w 3008598"/>
              <a:gd name="connsiteY4" fmla="*/ 2604313 h 3447538"/>
              <a:gd name="connsiteX5" fmla="*/ 251422 w 3008598"/>
              <a:gd name="connsiteY5" fmla="*/ 1086487 h 3447538"/>
              <a:gd name="connsiteX0" fmla="*/ 65067 w 3481739"/>
              <a:gd name="connsiteY0" fmla="*/ 1003974 h 3309983"/>
              <a:gd name="connsiteX1" fmla="*/ 2164526 w 3481739"/>
              <a:gd name="connsiteY1" fmla="*/ 7711 h 3309983"/>
              <a:gd name="connsiteX2" fmla="*/ 3480648 w 3481739"/>
              <a:gd name="connsiteY2" fmla="*/ 1524893 h 3309983"/>
              <a:gd name="connsiteX3" fmla="*/ 1897826 w 3481739"/>
              <a:gd name="connsiteY3" fmla="*/ 3096964 h 3309983"/>
              <a:gd name="connsiteX4" fmla="*/ 656156 w 3481739"/>
              <a:gd name="connsiteY4" fmla="*/ 2508517 h 3309983"/>
              <a:gd name="connsiteX5" fmla="*/ 65067 w 3481739"/>
              <a:gd name="connsiteY5" fmla="*/ 1003974 h 3309983"/>
              <a:gd name="connsiteX0" fmla="*/ 109462 w 3526134"/>
              <a:gd name="connsiteY0" fmla="*/ 1019851 h 3325860"/>
              <a:gd name="connsiteX1" fmla="*/ 2208921 w 3526134"/>
              <a:gd name="connsiteY1" fmla="*/ 23588 h 3325860"/>
              <a:gd name="connsiteX2" fmla="*/ 3525043 w 3526134"/>
              <a:gd name="connsiteY2" fmla="*/ 1540770 h 3325860"/>
              <a:gd name="connsiteX3" fmla="*/ 1942221 w 3526134"/>
              <a:gd name="connsiteY3" fmla="*/ 3112841 h 3325860"/>
              <a:gd name="connsiteX4" fmla="*/ 700551 w 3526134"/>
              <a:gd name="connsiteY4" fmla="*/ 2524394 h 3325860"/>
              <a:gd name="connsiteX5" fmla="*/ 109462 w 3526134"/>
              <a:gd name="connsiteY5" fmla="*/ 1019851 h 3325860"/>
              <a:gd name="connsiteX0" fmla="*/ 109462 w 3221678"/>
              <a:gd name="connsiteY0" fmla="*/ 1015118 h 3321127"/>
              <a:gd name="connsiteX1" fmla="*/ 2208921 w 3221678"/>
              <a:gd name="connsiteY1" fmla="*/ 18855 h 3321127"/>
              <a:gd name="connsiteX2" fmla="*/ 3220091 w 3221678"/>
              <a:gd name="connsiteY2" fmla="*/ 1453518 h 3321127"/>
              <a:gd name="connsiteX3" fmla="*/ 1942221 w 3221678"/>
              <a:gd name="connsiteY3" fmla="*/ 3108108 h 3321127"/>
              <a:gd name="connsiteX4" fmla="*/ 700551 w 3221678"/>
              <a:gd name="connsiteY4" fmla="*/ 2519661 h 3321127"/>
              <a:gd name="connsiteX5" fmla="*/ 109462 w 3221678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389730"/>
              <a:gd name="connsiteY0" fmla="*/ 1015118 h 3321127"/>
              <a:gd name="connsiteX1" fmla="*/ 2208921 w 3389730"/>
              <a:gd name="connsiteY1" fmla="*/ 18855 h 3321127"/>
              <a:gd name="connsiteX2" fmla="*/ 3220091 w 3389730"/>
              <a:gd name="connsiteY2" fmla="*/ 1453518 h 3321127"/>
              <a:gd name="connsiteX3" fmla="*/ 1942221 w 3389730"/>
              <a:gd name="connsiteY3" fmla="*/ 3108108 h 3321127"/>
              <a:gd name="connsiteX4" fmla="*/ 700551 w 3389730"/>
              <a:gd name="connsiteY4" fmla="*/ 2519661 h 3321127"/>
              <a:gd name="connsiteX5" fmla="*/ 109462 w 3389730"/>
              <a:gd name="connsiteY5" fmla="*/ 1015118 h 3321127"/>
              <a:gd name="connsiteX0" fmla="*/ 109462 w 3262746"/>
              <a:gd name="connsiteY0" fmla="*/ 1015118 h 3321127"/>
              <a:gd name="connsiteX1" fmla="*/ 2208921 w 3262746"/>
              <a:gd name="connsiteY1" fmla="*/ 18855 h 3321127"/>
              <a:gd name="connsiteX2" fmla="*/ 3220091 w 3262746"/>
              <a:gd name="connsiteY2" fmla="*/ 1453518 h 3321127"/>
              <a:gd name="connsiteX3" fmla="*/ 1942221 w 3262746"/>
              <a:gd name="connsiteY3" fmla="*/ 3108108 h 3321127"/>
              <a:gd name="connsiteX4" fmla="*/ 700551 w 3262746"/>
              <a:gd name="connsiteY4" fmla="*/ 2519661 h 3321127"/>
              <a:gd name="connsiteX5" fmla="*/ 109462 w 3262746"/>
              <a:gd name="connsiteY5" fmla="*/ 1015118 h 3321127"/>
              <a:gd name="connsiteX0" fmla="*/ 109462 w 3262746"/>
              <a:gd name="connsiteY0" fmla="*/ 1015118 h 3321127"/>
              <a:gd name="connsiteX1" fmla="*/ 2208921 w 3262746"/>
              <a:gd name="connsiteY1" fmla="*/ 18855 h 3321127"/>
              <a:gd name="connsiteX2" fmla="*/ 3220091 w 3262746"/>
              <a:gd name="connsiteY2" fmla="*/ 1453518 h 3321127"/>
              <a:gd name="connsiteX3" fmla="*/ 1942221 w 3262746"/>
              <a:gd name="connsiteY3" fmla="*/ 3108108 h 3321127"/>
              <a:gd name="connsiteX4" fmla="*/ 700551 w 3262746"/>
              <a:gd name="connsiteY4" fmla="*/ 2519661 h 3321127"/>
              <a:gd name="connsiteX5" fmla="*/ 109462 w 3262746"/>
              <a:gd name="connsiteY5" fmla="*/ 1015118 h 3321127"/>
              <a:gd name="connsiteX0" fmla="*/ 109462 w 3262746"/>
              <a:gd name="connsiteY0" fmla="*/ 1015118 h 3139253"/>
              <a:gd name="connsiteX1" fmla="*/ 2208921 w 3262746"/>
              <a:gd name="connsiteY1" fmla="*/ 18855 h 3139253"/>
              <a:gd name="connsiteX2" fmla="*/ 3220091 w 3262746"/>
              <a:gd name="connsiteY2" fmla="*/ 1453518 h 3139253"/>
              <a:gd name="connsiteX3" fmla="*/ 1942221 w 3262746"/>
              <a:gd name="connsiteY3" fmla="*/ 3108108 h 3139253"/>
              <a:gd name="connsiteX4" fmla="*/ 700551 w 3262746"/>
              <a:gd name="connsiteY4" fmla="*/ 2519661 h 3139253"/>
              <a:gd name="connsiteX5" fmla="*/ 109462 w 3262746"/>
              <a:gd name="connsiteY5" fmla="*/ 1015118 h 3139253"/>
              <a:gd name="connsiteX0" fmla="*/ 109462 w 3262746"/>
              <a:gd name="connsiteY0" fmla="*/ 1015118 h 3171282"/>
              <a:gd name="connsiteX1" fmla="*/ 2208921 w 3262746"/>
              <a:gd name="connsiteY1" fmla="*/ 18855 h 3171282"/>
              <a:gd name="connsiteX2" fmla="*/ 3220091 w 3262746"/>
              <a:gd name="connsiteY2" fmla="*/ 1453518 h 3171282"/>
              <a:gd name="connsiteX3" fmla="*/ 1942221 w 3262746"/>
              <a:gd name="connsiteY3" fmla="*/ 3108108 h 3171282"/>
              <a:gd name="connsiteX4" fmla="*/ 700551 w 3262746"/>
              <a:gd name="connsiteY4" fmla="*/ 2519661 h 3171282"/>
              <a:gd name="connsiteX5" fmla="*/ 109462 w 3262746"/>
              <a:gd name="connsiteY5" fmla="*/ 1015118 h 3171282"/>
              <a:gd name="connsiteX0" fmla="*/ 109462 w 3436561"/>
              <a:gd name="connsiteY0" fmla="*/ 1015118 h 3171282"/>
              <a:gd name="connsiteX1" fmla="*/ 2208921 w 3436561"/>
              <a:gd name="connsiteY1" fmla="*/ 18855 h 3171282"/>
              <a:gd name="connsiteX2" fmla="*/ 3220091 w 3436561"/>
              <a:gd name="connsiteY2" fmla="*/ 1453518 h 3171282"/>
              <a:gd name="connsiteX3" fmla="*/ 1942221 w 3436561"/>
              <a:gd name="connsiteY3" fmla="*/ 3108108 h 3171282"/>
              <a:gd name="connsiteX4" fmla="*/ 700551 w 3436561"/>
              <a:gd name="connsiteY4" fmla="*/ 2519661 h 3171282"/>
              <a:gd name="connsiteX5" fmla="*/ 109462 w 3436561"/>
              <a:gd name="connsiteY5" fmla="*/ 1015118 h 3171282"/>
              <a:gd name="connsiteX0" fmla="*/ 109462 w 3381296"/>
              <a:gd name="connsiteY0" fmla="*/ 1015118 h 3171282"/>
              <a:gd name="connsiteX1" fmla="*/ 2208921 w 3381296"/>
              <a:gd name="connsiteY1" fmla="*/ 18855 h 3171282"/>
              <a:gd name="connsiteX2" fmla="*/ 3220091 w 3381296"/>
              <a:gd name="connsiteY2" fmla="*/ 1453518 h 3171282"/>
              <a:gd name="connsiteX3" fmla="*/ 1942221 w 3381296"/>
              <a:gd name="connsiteY3" fmla="*/ 3108108 h 3171282"/>
              <a:gd name="connsiteX4" fmla="*/ 700551 w 3381296"/>
              <a:gd name="connsiteY4" fmla="*/ 2519661 h 3171282"/>
              <a:gd name="connsiteX5" fmla="*/ 109462 w 3381296"/>
              <a:gd name="connsiteY5" fmla="*/ 1015118 h 3171282"/>
              <a:gd name="connsiteX0" fmla="*/ 109462 w 3377857"/>
              <a:gd name="connsiteY0" fmla="*/ 1073116 h 3229280"/>
              <a:gd name="connsiteX1" fmla="*/ 2208921 w 3377857"/>
              <a:gd name="connsiteY1" fmla="*/ 76853 h 3229280"/>
              <a:gd name="connsiteX2" fmla="*/ 3220091 w 3377857"/>
              <a:gd name="connsiteY2" fmla="*/ 1511516 h 3229280"/>
              <a:gd name="connsiteX3" fmla="*/ 1942221 w 3377857"/>
              <a:gd name="connsiteY3" fmla="*/ 3166106 h 3229280"/>
              <a:gd name="connsiteX4" fmla="*/ 700551 w 3377857"/>
              <a:gd name="connsiteY4" fmla="*/ 2577659 h 3229280"/>
              <a:gd name="connsiteX5" fmla="*/ 109462 w 3377857"/>
              <a:gd name="connsiteY5" fmla="*/ 1073116 h 3229280"/>
              <a:gd name="connsiteX0" fmla="*/ 109462 w 3357192"/>
              <a:gd name="connsiteY0" fmla="*/ 1321015 h 3477179"/>
              <a:gd name="connsiteX1" fmla="*/ 2208921 w 3357192"/>
              <a:gd name="connsiteY1" fmla="*/ 324752 h 3477179"/>
              <a:gd name="connsiteX2" fmla="*/ 3220091 w 3357192"/>
              <a:gd name="connsiteY2" fmla="*/ 1759415 h 3477179"/>
              <a:gd name="connsiteX3" fmla="*/ 1942221 w 3357192"/>
              <a:gd name="connsiteY3" fmla="*/ 3414005 h 3477179"/>
              <a:gd name="connsiteX4" fmla="*/ 700551 w 3357192"/>
              <a:gd name="connsiteY4" fmla="*/ 2825558 h 3477179"/>
              <a:gd name="connsiteX5" fmla="*/ 109462 w 3357192"/>
              <a:gd name="connsiteY5" fmla="*/ 1321015 h 3477179"/>
              <a:gd name="connsiteX0" fmla="*/ 109462 w 3229982"/>
              <a:gd name="connsiteY0" fmla="*/ 1321015 h 3477179"/>
              <a:gd name="connsiteX1" fmla="*/ 2208921 w 3229982"/>
              <a:gd name="connsiteY1" fmla="*/ 324752 h 3477179"/>
              <a:gd name="connsiteX2" fmla="*/ 3220091 w 3229982"/>
              <a:gd name="connsiteY2" fmla="*/ 1759415 h 3477179"/>
              <a:gd name="connsiteX3" fmla="*/ 1942221 w 3229982"/>
              <a:gd name="connsiteY3" fmla="*/ 3414005 h 3477179"/>
              <a:gd name="connsiteX4" fmla="*/ 700551 w 3229982"/>
              <a:gd name="connsiteY4" fmla="*/ 2825558 h 3477179"/>
              <a:gd name="connsiteX5" fmla="*/ 109462 w 3229982"/>
              <a:gd name="connsiteY5" fmla="*/ 1321015 h 347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982" h="3477179">
                <a:moveTo>
                  <a:pt x="109462" y="1321015"/>
                </a:moveTo>
                <a:cubicBezTo>
                  <a:pt x="477711" y="352839"/>
                  <a:pt x="1977428" y="-482124"/>
                  <a:pt x="2208921" y="324752"/>
                </a:cubicBezTo>
                <a:cubicBezTo>
                  <a:pt x="2440414" y="1131628"/>
                  <a:pt x="3333411" y="646295"/>
                  <a:pt x="3220091" y="1759415"/>
                </a:cubicBezTo>
                <a:cubicBezTo>
                  <a:pt x="3106771" y="2872535"/>
                  <a:pt x="3020027" y="3178143"/>
                  <a:pt x="1942221" y="3414005"/>
                </a:cubicBezTo>
                <a:cubicBezTo>
                  <a:pt x="864415" y="3649867"/>
                  <a:pt x="1006011" y="3174390"/>
                  <a:pt x="700551" y="2825558"/>
                </a:cubicBezTo>
                <a:cubicBezTo>
                  <a:pt x="395091" y="2476726"/>
                  <a:pt x="-258787" y="2289191"/>
                  <a:pt x="109462" y="1321015"/>
                </a:cubicBez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C9B58-F330-EA5D-60F4-AE24E5E2A7EA}"/>
              </a:ext>
            </a:extLst>
          </p:cNvPr>
          <p:cNvSpPr txBox="1"/>
          <p:nvPr/>
        </p:nvSpPr>
        <p:spPr>
          <a:xfrm>
            <a:off x="3505198" y="1594688"/>
            <a:ext cx="6019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According to a survey of previous camp attendees*: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06478BF-FBF1-77DA-1632-1D02D4E6A942}"/>
              </a:ext>
            </a:extLst>
          </p:cNvPr>
          <p:cNvSpPr txBox="1">
            <a:spLocks/>
          </p:cNvSpPr>
          <p:nvPr/>
        </p:nvSpPr>
        <p:spPr>
          <a:xfrm>
            <a:off x="355600" y="499366"/>
            <a:ext cx="11480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rgbClr val="003B71"/>
                </a:solidFill>
                <a:latin typeface="Typold" panose="020B0004030204060B03" pitchFamily="34" charset="77"/>
                <a:ea typeface="Typold" panose="020B0004030204060B03" pitchFamily="34" charset="77"/>
                <a:cs typeface="+mj-cs"/>
              </a:defRPr>
            </a:lvl1pPr>
          </a:lstStyle>
          <a:p>
            <a:r>
              <a:rPr lang="en-US" sz="2400" dirty="0"/>
              <a:t>Let’s look at the benefits of diabetes camp by the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D690C-58E2-9491-7384-E2346E0432B5}"/>
              </a:ext>
            </a:extLst>
          </p:cNvPr>
          <p:cNvSpPr txBox="1"/>
          <p:nvPr/>
        </p:nvSpPr>
        <p:spPr>
          <a:xfrm>
            <a:off x="3505200" y="2133600"/>
            <a:ext cx="8182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99% of kids </a:t>
            </a: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who went to camp were able to independently achieve at least one diabetes management skill after camp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6B40A-1724-B37C-1EF6-7BE8058A9269}"/>
              </a:ext>
            </a:extLst>
          </p:cNvPr>
          <p:cNvSpPr txBox="1"/>
          <p:nvPr/>
        </p:nvSpPr>
        <p:spPr>
          <a:xfrm>
            <a:off x="3796333" y="2713881"/>
            <a:ext cx="175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none" strike="noStrike" dirty="0">
                <a:solidFill>
                  <a:srgbClr val="003B7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These include: </a:t>
            </a:r>
          </a:p>
          <a:p>
            <a:endParaRPr lang="en-US" sz="1600" b="1" u="none" strike="noStrike" dirty="0">
              <a:solidFill>
                <a:srgbClr val="003B71"/>
              </a:solidFill>
              <a:effectLst/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77646-23A6-B96D-D696-E8BE242D3077}"/>
              </a:ext>
            </a:extLst>
          </p:cNvPr>
          <p:cNvSpPr txBox="1"/>
          <p:nvPr/>
        </p:nvSpPr>
        <p:spPr>
          <a:xfrm>
            <a:off x="3796332" y="3072622"/>
            <a:ext cx="8395668" cy="5847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l" rtl="0" fontAlgn="base">
              <a:buClr>
                <a:srgbClr val="FFC844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Measuring their blood sugar levels</a:t>
            </a:r>
          </a:p>
          <a:p>
            <a:pPr marL="285750" indent="-285750" algn="l" rtl="0" fontAlgn="base">
              <a:buClr>
                <a:srgbClr val="FFC844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Drawing up insulin</a:t>
            </a:r>
          </a:p>
          <a:p>
            <a:pPr marL="285750" indent="-285750" algn="l" rtl="0" fontAlgn="base">
              <a:buClr>
                <a:srgbClr val="FFC844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Giving themselves injections</a:t>
            </a:r>
          </a:p>
          <a:p>
            <a:pPr marL="285750" indent="-285750" algn="l" rtl="0" fontAlgn="base">
              <a:buClr>
                <a:srgbClr val="FFC844"/>
              </a:buClr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Rotating injection sites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CD4C5-3662-205C-F22C-6D76CBA9F1E2}"/>
              </a:ext>
            </a:extLst>
          </p:cNvPr>
          <p:cNvSpPr txBox="1"/>
          <p:nvPr/>
        </p:nvSpPr>
        <p:spPr>
          <a:xfrm>
            <a:off x="3505201" y="4084862"/>
            <a:ext cx="7924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63% </a:t>
            </a: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of campers were always or often able to solve diabetes management problems after attending camp</a:t>
            </a:r>
            <a:endParaRPr lang="en-US" sz="1600" dirty="0"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pPr marL="285750" indent="-285750" fontAlgn="base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u="none" strike="noStrike" dirty="0">
                <a:solidFill>
                  <a:srgbClr val="82BE40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61% </a:t>
            </a: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of parents and caregivers stated that their campers’ confidence to interact with their peers was “above average” or “very high” by the end </a:t>
            </a:r>
            <a:b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</a:b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of camp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6E561-C5A9-7FF9-2398-60B6161026A9}"/>
              </a:ext>
            </a:extLst>
          </p:cNvPr>
          <p:cNvSpPr txBox="1"/>
          <p:nvPr/>
        </p:nvSpPr>
        <p:spPr>
          <a:xfrm>
            <a:off x="3796333" y="3643993"/>
            <a:ext cx="68410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Clr>
                <a:srgbClr val="FFC844"/>
              </a:buClr>
            </a:pPr>
            <a:r>
              <a:rPr lang="en-US" sz="1600" u="none" strike="noStrike" dirty="0">
                <a:solidFill>
                  <a:schemeClr val="tx1"/>
                </a:solidFill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And more!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E4012-FE8A-CCA5-50DF-6738F32822E3}"/>
              </a:ext>
            </a:extLst>
          </p:cNvPr>
          <p:cNvSpPr txBox="1"/>
          <p:nvPr/>
        </p:nvSpPr>
        <p:spPr>
          <a:xfrm>
            <a:off x="355600" y="5852593"/>
            <a:ext cx="6302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ypold" panose="020B0004030204060B03" pitchFamily="34" charset="77"/>
                <a:ea typeface="Typold" panose="020B0004030204060B03" pitchFamily="34" charset="77"/>
              </a:rPr>
              <a:t>*Provided by the American Diabetes Association—Camps Team.</a:t>
            </a:r>
            <a:endParaRPr lang="en-US" sz="1400" dirty="0"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1BD89C17-57F4-DE7B-CD38-84C6B1F3C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16" y="5743204"/>
            <a:ext cx="2107369" cy="526553"/>
          </a:xfrm>
          <a:prstGeom prst="rect">
            <a:avLst/>
          </a:prstGeom>
        </p:spPr>
      </p:pic>
      <p:pic>
        <p:nvPicPr>
          <p:cNvPr id="19" name="Picture 18" descr="A young child injecting an injection&#10;&#10;Description automatically generated">
            <a:extLst>
              <a:ext uri="{FF2B5EF4-FFF2-40B4-BE49-F238E27FC236}">
                <a16:creationId xmlns:a16="http://schemas.microsoft.com/office/drawing/2014/main" id="{968F620E-CCC9-D6CA-0853-44790B24F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685800" y="1701022"/>
            <a:ext cx="2743200" cy="2743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0435716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C1A7E36D121468607C999A2D1288A" ma:contentTypeVersion="17" ma:contentTypeDescription="Create a new document." ma:contentTypeScope="" ma:versionID="c355139eaff770b95c5ae472c00981b6">
  <xsd:schema xmlns:xsd="http://www.w3.org/2001/XMLSchema" xmlns:xs="http://www.w3.org/2001/XMLSchema" xmlns:p="http://schemas.microsoft.com/office/2006/metadata/properties" xmlns:ns2="8187939b-35a5-42b1-a9c5-952090d01919" xmlns:ns3="23e0d390-b750-498a-887a-6d96eb8cf33b" xmlns:ns4="02d12187-754c-41a9-9e93-c3e1cfacc155" targetNamespace="http://schemas.microsoft.com/office/2006/metadata/properties" ma:root="true" ma:fieldsID="d6796c01c4c967e9e108c4cc10529776" ns2:_="" ns3:_="" ns4:_="">
    <xsd:import namespace="8187939b-35a5-42b1-a9c5-952090d01919"/>
    <xsd:import namespace="23e0d390-b750-498a-887a-6d96eb8cf33b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7939b-35a5-42b1-a9c5-952090d01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0d390-b750-498a-887a-6d96eb8cf3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8ecc674-2d20-46ed-bde8-bd6f9d4677a1}" ma:internalName="TaxCatchAll" ma:showField="CatchAllData" ma:web="23e0d390-b750-498a-887a-6d96eb8cf3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87939b-35a5-42b1-a9c5-952090d01919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0DC6B2-EC1B-4274-A0F0-685210C1A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7939b-35a5-42b1-a9c5-952090d01919"/>
    <ds:schemaRef ds:uri="23e0d390-b750-498a-887a-6d96eb8cf33b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B80723-1D84-431D-AD86-15A4444CB295}">
  <ds:schemaRefs>
    <ds:schemaRef ds:uri="23e0d390-b750-498a-887a-6d96eb8cf33b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2d12187-754c-41a9-9e93-c3e1cfacc155"/>
    <ds:schemaRef ds:uri="8187939b-35a5-42b1-a9c5-952090d0191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A63A281-646C-4CF8-B049-E41D93966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28096</TotalTime>
  <Words>1167</Words>
  <Application>Microsoft Office PowerPoint</Application>
  <PresentationFormat>Widescreen</PresentationFormat>
  <Paragraphs>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Red Hat Display Black</vt:lpstr>
      <vt:lpstr>Typold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Ackley</dc:creator>
  <cp:lastModifiedBy>Katie Doyle</cp:lastModifiedBy>
  <cp:revision>34</cp:revision>
  <dcterms:created xsi:type="dcterms:W3CDTF">2019-02-12T15:40:46Z</dcterms:created>
  <dcterms:modified xsi:type="dcterms:W3CDTF">2024-02-26T18:58:34Z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0x010100309C1A7E36D121468607C999A2D1288A</vt:lpwstr>
  </property>
  <property fmtid="{D5CDD505-2E9C-101B-9397-08002B2CF9AE}" pid="3" name="MediaServiceImageTags">
    <vt:lpwstr/>
  </property>
</Properties>
</file>